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charts/chart3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2" r:id="rId1"/>
  </p:sldMasterIdLst>
  <p:notesMasterIdLst>
    <p:notesMasterId r:id="rId20"/>
  </p:notesMasterIdLst>
  <p:sldIdLst>
    <p:sldId id="294" r:id="rId2"/>
    <p:sldId id="280" r:id="rId3"/>
    <p:sldId id="287" r:id="rId4"/>
    <p:sldId id="263" r:id="rId5"/>
    <p:sldId id="291" r:id="rId6"/>
    <p:sldId id="288" r:id="rId7"/>
    <p:sldId id="289" r:id="rId8"/>
    <p:sldId id="290" r:id="rId9"/>
    <p:sldId id="286" r:id="rId10"/>
    <p:sldId id="283" r:id="rId11"/>
    <p:sldId id="281" r:id="rId12"/>
    <p:sldId id="270" r:id="rId13"/>
    <p:sldId id="284" r:id="rId14"/>
    <p:sldId id="285" r:id="rId15"/>
    <p:sldId id="292" r:id="rId16"/>
    <p:sldId id="293" r:id="rId17"/>
    <p:sldId id="295" r:id="rId18"/>
    <p:sldId id="296" r:id="rId19"/>
  </p:sldIdLst>
  <p:sldSz cx="12192000" cy="6858000"/>
  <p:notesSz cx="6867525" cy="99949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E08C"/>
    <a:srgbClr val="66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23" autoAdjust="0"/>
  </p:normalViewPr>
  <p:slideViewPr>
    <p:cSldViewPr>
      <p:cViewPr>
        <p:scale>
          <a:sx n="83" d="100"/>
          <a:sy n="83" d="100"/>
        </p:scale>
        <p:origin x="-72" y="61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101;&#1082;&#1089;&#1087;&#1077;&#1088;&#1077;&#1084;&#1077;&#1085;&#1090;\&#1064;&#1082;&#1072;&#1083;&#1072;%20&#1095;&#1083;.&#1101;&#1082;&#1080;&#1087;&#1072;&#1078;&#107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101;&#1082;&#1089;&#1087;&#1077;&#1088;&#1077;&#1084;&#1077;&#1085;&#1090;\&#1064;&#1082;&#1072;&#1083;&#1072;%20&#1095;&#1083;.&#1101;&#1082;&#1080;&#1087;&#1072;&#1078;&#1072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101;&#1082;&#1089;&#1087;&#1077;&#1088;&#1077;&#1084;&#1077;&#1085;&#1090;\&#1064;&#1082;&#1072;&#1083;&#1072;%20&#1095;&#1083;.&#1101;&#1082;&#1080;&#1087;&#1072;&#1078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3.2767340271884743E-2"/>
          <c:y val="0.12269228539824091"/>
          <c:w val="0.79212977517864469"/>
          <c:h val="0.59573090912603877"/>
        </c:manualLayout>
      </c:layout>
      <c:lineChart>
        <c:grouping val="standard"/>
        <c:ser>
          <c:idx val="0"/>
          <c:order val="0"/>
          <c:tx>
            <c:strRef>
              <c:f>Коромыслов!$B$1</c:f>
              <c:strCache>
                <c:ptCount val="1"/>
                <c:pt idx="0">
                  <c:v>Шкала№1</c:v>
                </c:pt>
              </c:strCache>
            </c:strRef>
          </c:tx>
          <c:marker>
            <c:symbol val="none"/>
          </c:marker>
          <c:cat>
            <c:strRef>
              <c:f>Коромыслов!$A$2:$A$21</c:f>
              <c:strCache>
                <c:ptCount val="20"/>
                <c:pt idx="0">
                  <c:v>Фикс.1</c:v>
                </c:pt>
                <c:pt idx="1">
                  <c:v>Фикс.2</c:v>
                </c:pt>
                <c:pt idx="2">
                  <c:v>Фикс.3</c:v>
                </c:pt>
                <c:pt idx="3">
                  <c:v>Фикс.4</c:v>
                </c:pt>
                <c:pt idx="4">
                  <c:v>Фикс.1</c:v>
                </c:pt>
                <c:pt idx="5">
                  <c:v>Фикс.2</c:v>
                </c:pt>
                <c:pt idx="6">
                  <c:v>Фикс.3</c:v>
                </c:pt>
                <c:pt idx="7">
                  <c:v>Фикс.4</c:v>
                </c:pt>
                <c:pt idx="8">
                  <c:v>Фикс.1</c:v>
                </c:pt>
                <c:pt idx="9">
                  <c:v>Фикс.2</c:v>
                </c:pt>
                <c:pt idx="10">
                  <c:v>Фикс.3</c:v>
                </c:pt>
                <c:pt idx="11">
                  <c:v>Фикс.4</c:v>
                </c:pt>
                <c:pt idx="12">
                  <c:v>Фикс.1</c:v>
                </c:pt>
                <c:pt idx="13">
                  <c:v>Фикс.2</c:v>
                </c:pt>
                <c:pt idx="14">
                  <c:v>Фикс.3</c:v>
                </c:pt>
                <c:pt idx="15">
                  <c:v>Фикс.4</c:v>
                </c:pt>
                <c:pt idx="16">
                  <c:v>Фикс.1</c:v>
                </c:pt>
                <c:pt idx="17">
                  <c:v>Фикс.2</c:v>
                </c:pt>
                <c:pt idx="18">
                  <c:v>Фикс.3</c:v>
                </c:pt>
                <c:pt idx="19">
                  <c:v>Фикс.4</c:v>
                </c:pt>
              </c:strCache>
            </c:strRef>
          </c:cat>
          <c:val>
            <c:numRef>
              <c:f>Коромыслов!$B$2:$B$21</c:f>
              <c:numCache>
                <c:formatCode>General</c:formatCode>
                <c:ptCount val="20"/>
                <c:pt idx="0">
                  <c:v>5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5</c:v>
                </c:pt>
                <c:pt idx="19">
                  <c:v>2</c:v>
                </c:pt>
              </c:numCache>
            </c:numRef>
          </c:val>
        </c:ser>
        <c:ser>
          <c:idx val="1"/>
          <c:order val="1"/>
          <c:tx>
            <c:strRef>
              <c:f>Коромыслов!$C$1</c:f>
              <c:strCache>
                <c:ptCount val="1"/>
                <c:pt idx="0">
                  <c:v>Шкала№2</c:v>
                </c:pt>
              </c:strCache>
            </c:strRef>
          </c:tx>
          <c:marker>
            <c:symbol val="none"/>
          </c:marker>
          <c:cat>
            <c:strRef>
              <c:f>Коромыслов!$A$2:$A$21</c:f>
              <c:strCache>
                <c:ptCount val="20"/>
                <c:pt idx="0">
                  <c:v>Фикс.1</c:v>
                </c:pt>
                <c:pt idx="1">
                  <c:v>Фикс.2</c:v>
                </c:pt>
                <c:pt idx="2">
                  <c:v>Фикс.3</c:v>
                </c:pt>
                <c:pt idx="3">
                  <c:v>Фикс.4</c:v>
                </c:pt>
                <c:pt idx="4">
                  <c:v>Фикс.1</c:v>
                </c:pt>
                <c:pt idx="5">
                  <c:v>Фикс.2</c:v>
                </c:pt>
                <c:pt idx="6">
                  <c:v>Фикс.3</c:v>
                </c:pt>
                <c:pt idx="7">
                  <c:v>Фикс.4</c:v>
                </c:pt>
                <c:pt idx="8">
                  <c:v>Фикс.1</c:v>
                </c:pt>
                <c:pt idx="9">
                  <c:v>Фикс.2</c:v>
                </c:pt>
                <c:pt idx="10">
                  <c:v>Фикс.3</c:v>
                </c:pt>
                <c:pt idx="11">
                  <c:v>Фикс.4</c:v>
                </c:pt>
                <c:pt idx="12">
                  <c:v>Фикс.1</c:v>
                </c:pt>
                <c:pt idx="13">
                  <c:v>Фикс.2</c:v>
                </c:pt>
                <c:pt idx="14">
                  <c:v>Фикс.3</c:v>
                </c:pt>
                <c:pt idx="15">
                  <c:v>Фикс.4</c:v>
                </c:pt>
                <c:pt idx="16">
                  <c:v>Фикс.1</c:v>
                </c:pt>
                <c:pt idx="17">
                  <c:v>Фикс.2</c:v>
                </c:pt>
                <c:pt idx="18">
                  <c:v>Фикс.3</c:v>
                </c:pt>
                <c:pt idx="19">
                  <c:v>Фикс.4</c:v>
                </c:pt>
              </c:strCache>
            </c:strRef>
          </c:cat>
          <c:val>
            <c:numRef>
              <c:f>Коромыслов!$C$2:$C$21</c:f>
              <c:numCache>
                <c:formatCode>General</c:formatCode>
                <c:ptCount val="20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3</c:v>
                </c:pt>
                <c:pt idx="15">
                  <c:v>1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</c:numCache>
            </c:numRef>
          </c:val>
        </c:ser>
        <c:dLbls/>
        <c:marker val="1"/>
        <c:axId val="75504256"/>
        <c:axId val="75653504"/>
      </c:lineChart>
      <c:catAx>
        <c:axId val="75504256"/>
        <c:scaling>
          <c:orientation val="minMax"/>
        </c:scaling>
        <c:axPos val="b"/>
        <c:tickLblPos val="nextTo"/>
        <c:crossAx val="75653504"/>
        <c:crosses val="autoZero"/>
        <c:auto val="1"/>
        <c:lblAlgn val="ctr"/>
        <c:lblOffset val="100"/>
      </c:catAx>
      <c:valAx>
        <c:axId val="75653504"/>
        <c:scaling>
          <c:orientation val="minMax"/>
          <c:max val="9"/>
          <c:min val="0"/>
        </c:scaling>
        <c:axPos val="l"/>
        <c:majorGridlines/>
        <c:numFmt formatCode="General" sourceLinked="1"/>
        <c:tickLblPos val="nextTo"/>
        <c:crossAx val="7550425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5.3492861605580318E-2"/>
          <c:y val="7.8260337328774174E-2"/>
          <c:w val="0.80128197975971049"/>
          <c:h val="0.65603871435066385"/>
        </c:manualLayout>
      </c:layout>
      <c:lineChart>
        <c:grouping val="standard"/>
        <c:ser>
          <c:idx val="0"/>
          <c:order val="0"/>
          <c:tx>
            <c:strRef>
              <c:f>Коромыслов!$B$23</c:f>
              <c:strCache>
                <c:ptCount val="1"/>
                <c:pt idx="0">
                  <c:v>Пульс</c:v>
                </c:pt>
              </c:strCache>
            </c:strRef>
          </c:tx>
          <c:marker>
            <c:symbol val="none"/>
          </c:marker>
          <c:cat>
            <c:strRef>
              <c:f>Коромыслов!$A$24:$A$42</c:f>
              <c:strCache>
                <c:ptCount val="19"/>
                <c:pt idx="0">
                  <c:v>Фикс.1</c:v>
                </c:pt>
                <c:pt idx="1">
                  <c:v>Фикс.2</c:v>
                </c:pt>
                <c:pt idx="2">
                  <c:v>Фикс.4</c:v>
                </c:pt>
                <c:pt idx="3">
                  <c:v>Фикс.1</c:v>
                </c:pt>
                <c:pt idx="4">
                  <c:v>Фикс.2</c:v>
                </c:pt>
                <c:pt idx="5">
                  <c:v>Фикс.3</c:v>
                </c:pt>
                <c:pt idx="6">
                  <c:v>Фикс.4</c:v>
                </c:pt>
                <c:pt idx="7">
                  <c:v>Фикс.1</c:v>
                </c:pt>
                <c:pt idx="8">
                  <c:v>Фикс.2</c:v>
                </c:pt>
                <c:pt idx="10">
                  <c:v>Фикс.4</c:v>
                </c:pt>
                <c:pt idx="11">
                  <c:v>Фикс.1</c:v>
                </c:pt>
                <c:pt idx="12">
                  <c:v>Фикс.2</c:v>
                </c:pt>
                <c:pt idx="13">
                  <c:v>Фикс.3</c:v>
                </c:pt>
                <c:pt idx="14">
                  <c:v>Фикс.4</c:v>
                </c:pt>
                <c:pt idx="15">
                  <c:v>Фикс.1</c:v>
                </c:pt>
                <c:pt idx="16">
                  <c:v>Фикс.2</c:v>
                </c:pt>
                <c:pt idx="17">
                  <c:v>Фикс.3</c:v>
                </c:pt>
                <c:pt idx="18">
                  <c:v>Фикс.4</c:v>
                </c:pt>
              </c:strCache>
            </c:strRef>
          </c:cat>
          <c:val>
            <c:numRef>
              <c:f>Коромыслов!$B$24:$B$42</c:f>
              <c:numCache>
                <c:formatCode>General</c:formatCode>
                <c:ptCount val="19"/>
                <c:pt idx="0">
                  <c:v>95</c:v>
                </c:pt>
                <c:pt idx="1">
                  <c:v>100</c:v>
                </c:pt>
                <c:pt idx="2">
                  <c:v>98</c:v>
                </c:pt>
                <c:pt idx="3">
                  <c:v>80</c:v>
                </c:pt>
                <c:pt idx="4">
                  <c:v>89</c:v>
                </c:pt>
                <c:pt idx="5">
                  <c:v>80</c:v>
                </c:pt>
                <c:pt idx="6">
                  <c:v>86</c:v>
                </c:pt>
                <c:pt idx="7">
                  <c:v>90</c:v>
                </c:pt>
                <c:pt idx="8">
                  <c:v>105</c:v>
                </c:pt>
                <c:pt idx="9">
                  <c:v>94</c:v>
                </c:pt>
                <c:pt idx="10">
                  <c:v>94</c:v>
                </c:pt>
                <c:pt idx="11">
                  <c:v>92</c:v>
                </c:pt>
                <c:pt idx="12">
                  <c:v>95</c:v>
                </c:pt>
                <c:pt idx="13">
                  <c:v>91</c:v>
                </c:pt>
                <c:pt idx="14">
                  <c:v>87</c:v>
                </c:pt>
                <c:pt idx="15">
                  <c:v>99</c:v>
                </c:pt>
                <c:pt idx="16">
                  <c:v>89</c:v>
                </c:pt>
                <c:pt idx="17">
                  <c:v>90</c:v>
                </c:pt>
                <c:pt idx="18">
                  <c:v>80</c:v>
                </c:pt>
              </c:numCache>
            </c:numRef>
          </c:val>
        </c:ser>
        <c:ser>
          <c:idx val="1"/>
          <c:order val="1"/>
          <c:tx>
            <c:strRef>
              <c:f>Коромыслов!$C$23</c:f>
              <c:strCache>
                <c:ptCount val="1"/>
                <c:pt idx="0">
                  <c:v>O2</c:v>
                </c:pt>
              </c:strCache>
            </c:strRef>
          </c:tx>
          <c:marker>
            <c:symbol val="none"/>
          </c:marker>
          <c:dLbls>
            <c:dLblPos val="t"/>
            <c:showVal val="1"/>
          </c:dLbls>
          <c:cat>
            <c:strRef>
              <c:f>Коромыслов!$A$24:$A$42</c:f>
              <c:strCache>
                <c:ptCount val="19"/>
                <c:pt idx="0">
                  <c:v>Фикс.1</c:v>
                </c:pt>
                <c:pt idx="1">
                  <c:v>Фикс.2</c:v>
                </c:pt>
                <c:pt idx="2">
                  <c:v>Фикс.4</c:v>
                </c:pt>
                <c:pt idx="3">
                  <c:v>Фикс.1</c:v>
                </c:pt>
                <c:pt idx="4">
                  <c:v>Фикс.2</c:v>
                </c:pt>
                <c:pt idx="5">
                  <c:v>Фикс.3</c:v>
                </c:pt>
                <c:pt idx="6">
                  <c:v>Фикс.4</c:v>
                </c:pt>
                <c:pt idx="7">
                  <c:v>Фикс.1</c:v>
                </c:pt>
                <c:pt idx="8">
                  <c:v>Фикс.2</c:v>
                </c:pt>
                <c:pt idx="10">
                  <c:v>Фикс.4</c:v>
                </c:pt>
                <c:pt idx="11">
                  <c:v>Фикс.1</c:v>
                </c:pt>
                <c:pt idx="12">
                  <c:v>Фикс.2</c:v>
                </c:pt>
                <c:pt idx="13">
                  <c:v>Фикс.3</c:v>
                </c:pt>
                <c:pt idx="14">
                  <c:v>Фикс.4</c:v>
                </c:pt>
                <c:pt idx="15">
                  <c:v>Фикс.1</c:v>
                </c:pt>
                <c:pt idx="16">
                  <c:v>Фикс.2</c:v>
                </c:pt>
                <c:pt idx="17">
                  <c:v>Фикс.3</c:v>
                </c:pt>
                <c:pt idx="18">
                  <c:v>Фикс.4</c:v>
                </c:pt>
              </c:strCache>
            </c:strRef>
          </c:cat>
          <c:val>
            <c:numRef>
              <c:f>Коромыслов!$C$24:$C$42</c:f>
              <c:numCache>
                <c:formatCode>General</c:formatCode>
                <c:ptCount val="19"/>
                <c:pt idx="0">
                  <c:v>95</c:v>
                </c:pt>
                <c:pt idx="1">
                  <c:v>97</c:v>
                </c:pt>
                <c:pt idx="2">
                  <c:v>94</c:v>
                </c:pt>
                <c:pt idx="3">
                  <c:v>99</c:v>
                </c:pt>
                <c:pt idx="4">
                  <c:v>98</c:v>
                </c:pt>
                <c:pt idx="5">
                  <c:v>97</c:v>
                </c:pt>
                <c:pt idx="6">
                  <c:v>99</c:v>
                </c:pt>
                <c:pt idx="7">
                  <c:v>99</c:v>
                </c:pt>
                <c:pt idx="8">
                  <c:v>96</c:v>
                </c:pt>
                <c:pt idx="9">
                  <c:v>95</c:v>
                </c:pt>
                <c:pt idx="10">
                  <c:v>96</c:v>
                </c:pt>
                <c:pt idx="11">
                  <c:v>99</c:v>
                </c:pt>
                <c:pt idx="12">
                  <c:v>97</c:v>
                </c:pt>
                <c:pt idx="13">
                  <c:v>96</c:v>
                </c:pt>
                <c:pt idx="14">
                  <c:v>98</c:v>
                </c:pt>
                <c:pt idx="15">
                  <c:v>99</c:v>
                </c:pt>
                <c:pt idx="16">
                  <c:v>98</c:v>
                </c:pt>
                <c:pt idx="17">
                  <c:v>98</c:v>
                </c:pt>
                <c:pt idx="18">
                  <c:v>94</c:v>
                </c:pt>
              </c:numCache>
            </c:numRef>
          </c:val>
        </c:ser>
        <c:dLbls/>
        <c:marker val="1"/>
        <c:axId val="75670656"/>
        <c:axId val="75672192"/>
      </c:lineChart>
      <c:catAx>
        <c:axId val="75670656"/>
        <c:scaling>
          <c:orientation val="minMax"/>
        </c:scaling>
        <c:axPos val="b"/>
        <c:tickLblPos val="nextTo"/>
        <c:crossAx val="75672192"/>
        <c:crosses val="autoZero"/>
        <c:auto val="1"/>
        <c:lblAlgn val="ctr"/>
        <c:lblOffset val="100"/>
      </c:catAx>
      <c:valAx>
        <c:axId val="75672192"/>
        <c:scaling>
          <c:orientation val="minMax"/>
          <c:max val="120"/>
          <c:min val="40"/>
        </c:scaling>
        <c:axPos val="l"/>
        <c:majorGridlines/>
        <c:numFmt formatCode="General" sourceLinked="1"/>
        <c:tickLblPos val="nextTo"/>
        <c:crossAx val="7567065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4.9117374501627994E-2"/>
          <c:y val="0.11237999481238002"/>
          <c:w val="0.81669469911129544"/>
          <c:h val="0.74785955376514535"/>
        </c:manualLayout>
      </c:layout>
      <c:lineChart>
        <c:grouping val="standard"/>
        <c:ser>
          <c:idx val="0"/>
          <c:order val="0"/>
          <c:tx>
            <c:strRef>
              <c:f>Коромыслов!$B$46</c:f>
              <c:strCache>
                <c:ptCount val="1"/>
                <c:pt idx="0">
                  <c:v>Тест</c:v>
                </c:pt>
              </c:strCache>
            </c:strRef>
          </c:tx>
          <c:marker>
            <c:symbol val="none"/>
          </c:marker>
          <c:cat>
            <c:strRef>
              <c:f>Коромыслов!$A$47:$A$60</c:f>
              <c:strCache>
                <c:ptCount val="14"/>
                <c:pt idx="0">
                  <c:v>Фикс.1</c:v>
                </c:pt>
                <c:pt idx="1">
                  <c:v>Фикс.3</c:v>
                </c:pt>
                <c:pt idx="2">
                  <c:v>Фикс.1</c:v>
                </c:pt>
                <c:pt idx="3">
                  <c:v>Фикс.4</c:v>
                </c:pt>
                <c:pt idx="4">
                  <c:v>Фикс.1</c:v>
                </c:pt>
                <c:pt idx="5">
                  <c:v>Фикс.2</c:v>
                </c:pt>
                <c:pt idx="6">
                  <c:v>Фикс.3</c:v>
                </c:pt>
                <c:pt idx="7">
                  <c:v>Фикс.4</c:v>
                </c:pt>
                <c:pt idx="8">
                  <c:v>Фикс.1</c:v>
                </c:pt>
                <c:pt idx="9">
                  <c:v>Фикс.2</c:v>
                </c:pt>
                <c:pt idx="10">
                  <c:v>Фикс.3</c:v>
                </c:pt>
                <c:pt idx="11">
                  <c:v>Фикс.4</c:v>
                </c:pt>
                <c:pt idx="12">
                  <c:v>Фикс.1</c:v>
                </c:pt>
                <c:pt idx="13">
                  <c:v>Фикс.3</c:v>
                </c:pt>
              </c:strCache>
            </c:strRef>
          </c:cat>
          <c:val>
            <c:numRef>
              <c:f>Коромыслов!$B$47:$B$60</c:f>
              <c:numCache>
                <c:formatCode>General</c:formatCode>
                <c:ptCount val="14"/>
                <c:pt idx="0">
                  <c:v>352</c:v>
                </c:pt>
                <c:pt idx="1">
                  <c:v>341</c:v>
                </c:pt>
                <c:pt idx="2">
                  <c:v>363</c:v>
                </c:pt>
                <c:pt idx="3">
                  <c:v>345</c:v>
                </c:pt>
                <c:pt idx="4">
                  <c:v>382</c:v>
                </c:pt>
                <c:pt idx="5">
                  <c:v>305</c:v>
                </c:pt>
                <c:pt idx="6">
                  <c:v>367</c:v>
                </c:pt>
                <c:pt idx="7">
                  <c:v>345</c:v>
                </c:pt>
                <c:pt idx="8">
                  <c:v>341</c:v>
                </c:pt>
                <c:pt idx="9">
                  <c:v>373</c:v>
                </c:pt>
                <c:pt idx="10">
                  <c:v>340</c:v>
                </c:pt>
                <c:pt idx="11">
                  <c:v>339</c:v>
                </c:pt>
                <c:pt idx="12">
                  <c:v>330</c:v>
                </c:pt>
                <c:pt idx="13">
                  <c:v>350</c:v>
                </c:pt>
              </c:numCache>
            </c:numRef>
          </c:val>
        </c:ser>
        <c:dLbls/>
        <c:marker val="1"/>
        <c:axId val="76224768"/>
        <c:axId val="76234752"/>
      </c:lineChart>
      <c:catAx>
        <c:axId val="76224768"/>
        <c:scaling>
          <c:orientation val="minMax"/>
        </c:scaling>
        <c:axPos val="b"/>
        <c:tickLblPos val="nextTo"/>
        <c:crossAx val="76234752"/>
        <c:crosses val="autoZero"/>
        <c:auto val="1"/>
        <c:lblAlgn val="ctr"/>
        <c:lblOffset val="100"/>
      </c:catAx>
      <c:valAx>
        <c:axId val="76234752"/>
        <c:scaling>
          <c:orientation val="minMax"/>
          <c:max val="500"/>
          <c:min val="250"/>
        </c:scaling>
        <c:axPos val="l"/>
        <c:majorGridlines/>
        <c:numFmt formatCode="General" sourceLinked="1"/>
        <c:tickLblPos val="nextTo"/>
        <c:crossAx val="7622476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A76AE7-F713-4D18-A156-BBA01C937456}" type="doc">
      <dgm:prSet loTypeId="urn:microsoft.com/office/officeart/2005/8/layout/cycle4#1" loCatId="cycle" qsTypeId="urn:microsoft.com/office/officeart/2005/8/quickstyle/3d3" qsCatId="3D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2523306B-2292-4D1B-828D-7EFF751C44D0}">
      <dgm:prSet phldrT="[Текст]" custT="1"/>
      <dgm:spPr>
        <a:xfrm>
          <a:off x="1786803" y="969370"/>
          <a:ext cx="1177851" cy="1177851"/>
        </a:xfrm>
        <a:gradFill flip="none" rotWithShape="1">
          <a:gsLst>
            <a:gs pos="0">
              <a:srgbClr val="99FF99">
                <a:shade val="30000"/>
                <a:satMod val="115000"/>
              </a:srgbClr>
            </a:gs>
            <a:gs pos="50000">
              <a:srgbClr val="99FF99">
                <a:shade val="67500"/>
                <a:satMod val="115000"/>
              </a:srgbClr>
            </a:gs>
            <a:gs pos="100000">
              <a:srgbClr val="99FF99">
                <a:shade val="100000"/>
                <a:satMod val="115000"/>
              </a:srgbClr>
            </a:gs>
          </a:gsLst>
          <a:lin ang="2700000" scaled="1"/>
          <a:tileRect/>
        </a:gradFill>
      </dgm:spPr>
      <dgm:t>
        <a:bodyPr vert="horz" anchor="ctr" anchorCtr="0"/>
        <a:lstStyle/>
        <a:p>
          <a:r>
            <a:rPr lang="ru-RU" sz="1150" b="1" dirty="0">
              <a:solidFill>
                <a:schemeClr val="accent1"/>
              </a:solidFill>
              <a:latin typeface="+mn-lt"/>
            </a:rPr>
            <a:t>Выявление опасных форм утомления</a:t>
          </a:r>
        </a:p>
      </dgm:t>
    </dgm:pt>
    <dgm:pt modelId="{32CB393E-E040-45EA-864F-820A27DCCD5D}" type="parTrans" cxnId="{EE0958B1-B50B-4C5B-AC7F-55ABDF7E421E}">
      <dgm:prSet/>
      <dgm:spPr/>
      <dgm:t>
        <a:bodyPr/>
        <a:lstStyle/>
        <a:p>
          <a:endParaRPr lang="ru-RU"/>
        </a:p>
      </dgm:t>
    </dgm:pt>
    <dgm:pt modelId="{819F4D56-DE71-4221-9F73-3B4C9D5B8269}" type="sibTrans" cxnId="{EE0958B1-B50B-4C5B-AC7F-55ABDF7E421E}">
      <dgm:prSet/>
      <dgm:spPr/>
      <dgm:t>
        <a:bodyPr/>
        <a:lstStyle/>
        <a:p>
          <a:endParaRPr lang="ru-RU"/>
        </a:p>
      </dgm:t>
    </dgm:pt>
    <dgm:pt modelId="{AE3BD704-8490-4E59-983A-3B9AC91F8EA7}">
      <dgm:prSet phldrT="[Текст]" custT="1"/>
      <dgm:spPr>
        <a:xfrm>
          <a:off x="-192319" y="-232010"/>
          <a:ext cx="2880480" cy="1865898"/>
        </a:xfr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</dgm:spPr>
      <dgm:t>
        <a:bodyPr anchor="ctr" anchorCtr="1"/>
        <a:lstStyle/>
        <a:p>
          <a:pPr>
            <a:lnSpc>
              <a:spcPct val="120000"/>
            </a:lnSpc>
          </a:pPr>
          <a:r>
            <a:rPr lang="ru-RU" sz="2000" b="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КВС и экипаж</a:t>
          </a:r>
          <a:endParaRPr lang="ru-RU" sz="2000" b="0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05F42C81-2A03-4AD0-A45B-A4950DF0676B}" type="parTrans" cxnId="{CDCE7B8A-6184-4860-8F6B-67C2F35F1174}">
      <dgm:prSet/>
      <dgm:spPr/>
      <dgm:t>
        <a:bodyPr/>
        <a:lstStyle/>
        <a:p>
          <a:endParaRPr lang="ru-RU"/>
        </a:p>
      </dgm:t>
    </dgm:pt>
    <dgm:pt modelId="{D09CF212-F92C-43F4-8B49-0A50A07E4108}" type="sibTrans" cxnId="{CDCE7B8A-6184-4860-8F6B-67C2F35F1174}">
      <dgm:prSet/>
      <dgm:spPr/>
      <dgm:t>
        <a:bodyPr/>
        <a:lstStyle/>
        <a:p>
          <a:endParaRPr lang="ru-RU"/>
        </a:p>
      </dgm:t>
    </dgm:pt>
    <dgm:pt modelId="{7ABF1C0D-0588-42E3-A9A1-235D27546307}">
      <dgm:prSet phldrT="[Текст]" custT="1"/>
      <dgm:spPr>
        <a:xfrm rot="5400000">
          <a:off x="3124374" y="982610"/>
          <a:ext cx="1177851" cy="1177851"/>
        </a:xfrm>
        <a:gradFill flip="none" rotWithShape="0">
          <a:gsLst>
            <a:gs pos="0">
              <a:schemeClr val="accent4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4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4">
                <a:lumMod val="40000"/>
                <a:lumOff val="60000"/>
                <a:tint val="23500"/>
                <a:satMod val="160000"/>
              </a:schemeClr>
            </a:gs>
          </a:gsLst>
          <a:lin ang="5400000" scaled="1"/>
          <a:tileRect/>
        </a:gradFill>
      </dgm:spPr>
      <dgm:t>
        <a:bodyPr/>
        <a:lstStyle/>
        <a:p>
          <a:r>
            <a:rPr lang="ru-RU" sz="1150" b="1" dirty="0">
              <a:solidFill>
                <a:schemeClr val="accent1"/>
              </a:solidFill>
              <a:latin typeface="+mn-lt"/>
            </a:rPr>
            <a:t>Оценка</a:t>
          </a:r>
          <a:r>
            <a:rPr lang="en-US" sz="1150" b="1" dirty="0">
              <a:solidFill>
                <a:schemeClr val="accent1"/>
              </a:solidFill>
              <a:latin typeface="+mn-lt"/>
            </a:rPr>
            <a:t> </a:t>
          </a:r>
          <a:r>
            <a:rPr lang="ru-RU" sz="1150" b="1" dirty="0">
              <a:solidFill>
                <a:schemeClr val="accent1"/>
              </a:solidFill>
              <a:latin typeface="+mn-lt"/>
            </a:rPr>
            <a:t>и </a:t>
          </a:r>
          <a:r>
            <a:rPr lang="ru-RU" sz="1150" b="1" dirty="0" smtClean="0">
              <a:solidFill>
                <a:schemeClr val="accent1"/>
              </a:solidFill>
              <a:latin typeface="+mn-lt"/>
            </a:rPr>
            <a:t>анализ</a:t>
          </a:r>
          <a:endParaRPr lang="ru-RU" sz="1150" b="1" dirty="0">
            <a:solidFill>
              <a:schemeClr val="accent1"/>
            </a:solidFill>
            <a:latin typeface="+mn-lt"/>
          </a:endParaRPr>
        </a:p>
      </dgm:t>
    </dgm:pt>
    <dgm:pt modelId="{85BE96B5-2AC6-4E8D-A100-68D555DC69BF}" type="parTrans" cxnId="{CD01BA0E-82A2-43AE-A122-F3D23ADA9FF2}">
      <dgm:prSet/>
      <dgm:spPr/>
      <dgm:t>
        <a:bodyPr/>
        <a:lstStyle/>
        <a:p>
          <a:endParaRPr lang="ru-RU"/>
        </a:p>
      </dgm:t>
    </dgm:pt>
    <dgm:pt modelId="{2D39DBC6-3C1C-49CE-8986-D95FC8C3C1A4}" type="sibTrans" cxnId="{CD01BA0E-82A2-43AE-A122-F3D23ADA9FF2}">
      <dgm:prSet/>
      <dgm:spPr/>
      <dgm:t>
        <a:bodyPr/>
        <a:lstStyle/>
        <a:p>
          <a:endParaRPr lang="ru-RU"/>
        </a:p>
      </dgm:t>
    </dgm:pt>
    <dgm:pt modelId="{99D8774F-B494-45A7-AFC5-FB9424879461}">
      <dgm:prSet phldrT="[Текст]" custT="1"/>
      <dgm:spPr>
        <a:xfrm>
          <a:off x="3295461" y="-232010"/>
          <a:ext cx="2880480" cy="1865898"/>
        </a:xfrm>
      </dgm:spPr>
      <dgm:t>
        <a:bodyPr anchor="t" anchorCtr="0"/>
        <a:lstStyle/>
        <a:p>
          <a:pPr>
            <a:lnSpc>
              <a:spcPct val="120000"/>
            </a:lnSpc>
          </a:pPr>
          <a:r>
            <a:rPr lang="ru-RU" sz="1400" b="0" dirty="0" smtClean="0">
              <a:solidFill>
                <a:srgbClr val="000000"/>
              </a:solidFill>
              <a:latin typeface="+mn-lt"/>
              <a:ea typeface="+mn-ea"/>
              <a:cs typeface="Times New Roman" panose="02020603050405020304" pitchFamily="18" charset="0"/>
            </a:rPr>
            <a:t>Оперативная группа по вопросам контроля утомляемости (ОГКУБП)</a:t>
          </a:r>
          <a:endParaRPr lang="ru-RU" sz="1400" b="0" dirty="0">
            <a:solidFill>
              <a:srgbClr val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318203CF-1B29-4C68-ADA3-A2E61A01EA59}" type="parTrans" cxnId="{4762AD56-19BE-48E2-9D48-2552593C159B}">
      <dgm:prSet/>
      <dgm:spPr/>
      <dgm:t>
        <a:bodyPr/>
        <a:lstStyle/>
        <a:p>
          <a:endParaRPr lang="ru-RU"/>
        </a:p>
      </dgm:t>
    </dgm:pt>
    <dgm:pt modelId="{E880DDDE-E914-4FF2-BFB5-4A52AB74EF8E}" type="sibTrans" cxnId="{4762AD56-19BE-48E2-9D48-2552593C159B}">
      <dgm:prSet/>
      <dgm:spPr/>
      <dgm:t>
        <a:bodyPr/>
        <a:lstStyle/>
        <a:p>
          <a:endParaRPr lang="ru-RU"/>
        </a:p>
      </dgm:t>
    </dgm:pt>
    <dgm:pt modelId="{5ECCC44E-3914-4170-95BD-680C39E93EE1}">
      <dgm:prSet phldrT="[Текст]" custT="1"/>
      <dgm:spPr>
        <a:xfrm>
          <a:off x="3274577" y="2738622"/>
          <a:ext cx="2880480" cy="1865898"/>
        </a:xfr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</dgm:spPr>
      <dgm:t>
        <a:bodyPr lIns="0" tIns="0" rIns="0" bIns="36000" anchor="ctr" anchorCtr="0"/>
        <a:lstStyle/>
        <a:p>
          <a:r>
            <a:rPr lang="ru-RU" sz="1600" b="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1) ЛС</a:t>
          </a:r>
          <a:r>
            <a:rPr lang="en-US" sz="1600" b="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/</a:t>
          </a:r>
          <a:r>
            <a:rPr lang="ru-RU" sz="1600" b="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 ЦУВП</a:t>
          </a:r>
          <a:endParaRPr lang="ru-RU" sz="1600" b="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</dgm:t>
    </dgm:pt>
    <dgm:pt modelId="{CCAE4D05-784C-4B5B-BFF1-FEC516C561CB}" type="parTrans" cxnId="{EC7DFC4D-8F65-4CFE-99E0-EC296AF915C2}">
      <dgm:prSet/>
      <dgm:spPr/>
      <dgm:t>
        <a:bodyPr/>
        <a:lstStyle/>
        <a:p>
          <a:endParaRPr lang="ru-RU"/>
        </a:p>
      </dgm:t>
    </dgm:pt>
    <dgm:pt modelId="{BD4ECA11-0D92-4C33-BE37-ADB52A32ADC2}" type="sibTrans" cxnId="{EC7DFC4D-8F65-4CFE-99E0-EC296AF915C2}">
      <dgm:prSet/>
      <dgm:spPr/>
      <dgm:t>
        <a:bodyPr/>
        <a:lstStyle/>
        <a:p>
          <a:endParaRPr lang="ru-RU"/>
        </a:p>
      </dgm:t>
    </dgm:pt>
    <dgm:pt modelId="{D4DF8226-8316-4E87-8669-8F66A774ACCA}">
      <dgm:prSet phldrT="[Текст]" custT="1"/>
      <dgm:spPr>
        <a:xfrm>
          <a:off x="-216471" y="2746977"/>
          <a:ext cx="2880480" cy="1865898"/>
        </a:xfr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</dgm:spPr>
      <dgm:t>
        <a:bodyPr anchor="ctr" anchorCtr="1"/>
        <a:lstStyle/>
        <a:p>
          <a:r>
            <a:rPr lang="ru-RU" sz="1800" b="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ОГКУБП</a:t>
          </a:r>
          <a:endParaRPr lang="ru-RU" sz="1800" b="0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265BE355-C60E-4F68-90BB-93B0F1DD71DC}" type="parTrans" cxnId="{57202AB5-2A9D-4234-9C38-89F40C564E0E}">
      <dgm:prSet/>
      <dgm:spPr/>
      <dgm:t>
        <a:bodyPr/>
        <a:lstStyle/>
        <a:p>
          <a:endParaRPr lang="ru-RU"/>
        </a:p>
      </dgm:t>
    </dgm:pt>
    <dgm:pt modelId="{F14738F3-709A-4954-88E4-3D01E4BC94B3}" type="sibTrans" cxnId="{57202AB5-2A9D-4234-9C38-89F40C564E0E}">
      <dgm:prSet/>
      <dgm:spPr/>
      <dgm:t>
        <a:bodyPr/>
        <a:lstStyle/>
        <a:p>
          <a:endParaRPr lang="ru-RU"/>
        </a:p>
      </dgm:t>
    </dgm:pt>
    <dgm:pt modelId="{5ACAC653-8A92-4135-962B-15197372470C}">
      <dgm:prSet phldrT="[Текст]" custT="1"/>
      <dgm:spPr>
        <a:xfrm>
          <a:off x="-192319" y="-232010"/>
          <a:ext cx="2880480" cy="1865898"/>
        </a:xfrm>
      </dgm:spPr>
      <dgm:t>
        <a:bodyPr anchor="ctr" anchorCtr="1"/>
        <a:lstStyle/>
        <a:p>
          <a:pPr>
            <a:lnSpc>
              <a:spcPct val="120000"/>
            </a:lnSpc>
          </a:pPr>
          <a:r>
            <a:rPr lang="ru-RU" sz="2000" b="1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Врач ЛС</a:t>
          </a:r>
          <a:endParaRPr lang="ru-RU" sz="2000" b="1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FDD9B252-9856-483F-B303-EC1244C7EA55}" type="parTrans" cxnId="{DF2363AF-6259-463A-9F86-79F5CB57ED9E}">
      <dgm:prSet/>
      <dgm:spPr/>
      <dgm:t>
        <a:bodyPr/>
        <a:lstStyle/>
        <a:p>
          <a:endParaRPr lang="ru-RU"/>
        </a:p>
      </dgm:t>
    </dgm:pt>
    <dgm:pt modelId="{8E2BD465-22BA-46E1-B734-EA37CE749327}" type="sibTrans" cxnId="{DF2363AF-6259-463A-9F86-79F5CB57ED9E}">
      <dgm:prSet/>
      <dgm:spPr/>
      <dgm:t>
        <a:bodyPr/>
        <a:lstStyle/>
        <a:p>
          <a:endParaRPr lang="ru-RU"/>
        </a:p>
      </dgm:t>
    </dgm:pt>
    <dgm:pt modelId="{71803260-34E3-4D22-953E-D3AA92B9DF4A}">
      <dgm:prSet phldrT="[Текст]" custT="1"/>
      <dgm:spPr>
        <a:xfrm rot="10800000">
          <a:off x="3138866" y="2284993"/>
          <a:ext cx="1177851" cy="1177851"/>
        </a:xfrm>
        <a:gradFill flip="none" rotWithShape="0">
          <a:gsLst>
            <a:gs pos="0">
              <a:schemeClr val="accent2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2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2">
                <a:lumMod val="60000"/>
                <a:lumOff val="40000"/>
                <a:tint val="23500"/>
                <a:satMod val="160000"/>
              </a:schemeClr>
            </a:gs>
          </a:gsLst>
          <a:lin ang="18900000" scaled="1"/>
          <a:tileRect/>
        </a:gradFill>
      </dgm:spPr>
      <dgm:t>
        <a:bodyPr lIns="0" tIns="0" rIns="0" bIns="0"/>
        <a:lstStyle/>
        <a:p>
          <a:r>
            <a:rPr lang="ru-RU" sz="1150" b="1" dirty="0" smtClean="0">
              <a:solidFill>
                <a:schemeClr val="accent1"/>
              </a:solidFill>
              <a:latin typeface="+mn-lt"/>
            </a:rPr>
            <a:t>Профилактика и реабилитация</a:t>
          </a:r>
          <a:endParaRPr lang="ru-RU" sz="1150" b="1" dirty="0">
            <a:solidFill>
              <a:schemeClr val="accent1"/>
            </a:solidFill>
            <a:latin typeface="+mn-lt"/>
          </a:endParaRPr>
        </a:p>
      </dgm:t>
    </dgm:pt>
    <dgm:pt modelId="{0E0200D5-06C8-4725-BCF1-62CA2F8BD088}" type="sibTrans" cxnId="{985D665D-56CD-4F10-93E3-6DAE49767D72}">
      <dgm:prSet/>
      <dgm:spPr/>
      <dgm:t>
        <a:bodyPr/>
        <a:lstStyle/>
        <a:p>
          <a:endParaRPr lang="ru-RU"/>
        </a:p>
      </dgm:t>
    </dgm:pt>
    <dgm:pt modelId="{D36CF38D-8A23-409C-A92A-569B6AF417A8}" type="parTrans" cxnId="{985D665D-56CD-4F10-93E3-6DAE49767D72}">
      <dgm:prSet/>
      <dgm:spPr/>
      <dgm:t>
        <a:bodyPr/>
        <a:lstStyle/>
        <a:p>
          <a:endParaRPr lang="ru-RU"/>
        </a:p>
      </dgm:t>
    </dgm:pt>
    <dgm:pt modelId="{729CBBA0-F9BD-441A-9169-DB2B08A80184}">
      <dgm:prSet phldrT="[Текст]" custT="1"/>
      <dgm:spPr>
        <a:xfrm>
          <a:off x="3274577" y="2738622"/>
          <a:ext cx="2880480" cy="1865898"/>
        </a:xfrm>
      </dgm:spPr>
      <dgm:t>
        <a:bodyPr lIns="0" tIns="0" rIns="0" bIns="36000" anchor="ctr" anchorCtr="0"/>
        <a:lstStyle/>
        <a:p>
          <a:r>
            <a:rPr lang="ru-RU" sz="1600" b="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2) Служба закупок</a:t>
          </a:r>
          <a:endParaRPr lang="ru-RU" sz="1600" b="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</dgm:t>
    </dgm:pt>
    <dgm:pt modelId="{D43A6AFB-2DBA-4294-A5E2-537D41735E12}" type="parTrans" cxnId="{3E8862A4-75D5-4641-A934-7F889F23A23F}">
      <dgm:prSet/>
      <dgm:spPr/>
      <dgm:t>
        <a:bodyPr/>
        <a:lstStyle/>
        <a:p>
          <a:endParaRPr lang="ru-RU"/>
        </a:p>
      </dgm:t>
    </dgm:pt>
    <dgm:pt modelId="{B66BEFA2-6A97-45B7-A91A-2F5BBF78109C}" type="sibTrans" cxnId="{3E8862A4-75D5-4641-A934-7F889F23A23F}">
      <dgm:prSet/>
      <dgm:spPr/>
      <dgm:t>
        <a:bodyPr/>
        <a:lstStyle/>
        <a:p>
          <a:endParaRPr lang="ru-RU"/>
        </a:p>
      </dgm:t>
    </dgm:pt>
    <dgm:pt modelId="{6D15FD8D-1471-458C-9AA6-79D8C5EBF832}">
      <dgm:prSet phldrT="[Текст]" custT="1"/>
      <dgm:spPr>
        <a:xfrm>
          <a:off x="3274577" y="2738622"/>
          <a:ext cx="2880480" cy="1865898"/>
        </a:xfrm>
      </dgm:spPr>
      <dgm:t>
        <a:bodyPr lIns="0" tIns="0" rIns="0" bIns="36000" anchor="ctr" anchorCtr="0"/>
        <a:lstStyle/>
        <a:p>
          <a:r>
            <a:rPr lang="ru-RU" sz="1600" b="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3) СОТ</a:t>
          </a:r>
          <a:endParaRPr lang="ru-RU" sz="160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</dgm:t>
    </dgm:pt>
    <dgm:pt modelId="{2F4616BC-D14F-4E76-917D-4D5420BD3FE3}" type="parTrans" cxnId="{3470F544-D058-49CB-A0BA-EBB4600F6CC2}">
      <dgm:prSet/>
      <dgm:spPr/>
      <dgm:t>
        <a:bodyPr/>
        <a:lstStyle/>
        <a:p>
          <a:endParaRPr lang="ru-RU"/>
        </a:p>
      </dgm:t>
    </dgm:pt>
    <dgm:pt modelId="{92C1EF7B-F14F-4711-8F9F-3BBF5C935D3E}" type="sibTrans" cxnId="{3470F544-D058-49CB-A0BA-EBB4600F6CC2}">
      <dgm:prSet/>
      <dgm:spPr/>
      <dgm:t>
        <a:bodyPr/>
        <a:lstStyle/>
        <a:p>
          <a:endParaRPr lang="ru-RU"/>
        </a:p>
      </dgm:t>
    </dgm:pt>
    <dgm:pt modelId="{E15350B3-A0B4-4E85-8D1F-03085E346A3E}">
      <dgm:prSet phldrT="[Текст]" custT="1"/>
      <dgm:spPr>
        <a:xfrm>
          <a:off x="3274577" y="2738622"/>
          <a:ext cx="2880480" cy="1865898"/>
        </a:xfrm>
      </dgm:spPr>
      <dgm:t>
        <a:bodyPr lIns="0" tIns="0" rIns="0" bIns="36000" anchor="ctr" anchorCtr="0"/>
        <a:lstStyle/>
        <a:p>
          <a:r>
            <a:rPr lang="ru-RU" sz="160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4) </a:t>
          </a:r>
          <a:r>
            <a:rPr lang="ru-RU" sz="1600" b="1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Врач ЛС</a:t>
          </a:r>
          <a:endParaRPr lang="ru-RU" sz="160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</dgm:t>
    </dgm:pt>
    <dgm:pt modelId="{9D671BAA-A712-4E95-A16F-2CA0438F572E}" type="parTrans" cxnId="{B3D58C71-CB3D-4810-8803-B91F139ACB4B}">
      <dgm:prSet/>
      <dgm:spPr/>
      <dgm:t>
        <a:bodyPr/>
        <a:lstStyle/>
        <a:p>
          <a:endParaRPr lang="ru-RU"/>
        </a:p>
      </dgm:t>
    </dgm:pt>
    <dgm:pt modelId="{15963905-C49B-483D-B8B1-AF861BF0DD37}" type="sibTrans" cxnId="{B3D58C71-CB3D-4810-8803-B91F139ACB4B}">
      <dgm:prSet/>
      <dgm:spPr/>
      <dgm:t>
        <a:bodyPr/>
        <a:lstStyle/>
        <a:p>
          <a:endParaRPr lang="ru-RU"/>
        </a:p>
      </dgm:t>
    </dgm:pt>
    <dgm:pt modelId="{890C7515-E016-4135-921C-15D9BF238D7E}">
      <dgm:prSet phldrT="[Текст]" custT="1"/>
      <dgm:spPr>
        <a:xfrm>
          <a:off x="3274577" y="2738622"/>
          <a:ext cx="2880480" cy="1865898"/>
        </a:xfrm>
      </dgm:spPr>
      <dgm:t>
        <a:bodyPr lIns="0" tIns="0" rIns="0" bIns="36000" anchor="ctr" anchorCtr="0"/>
        <a:lstStyle/>
        <a:p>
          <a:r>
            <a:rPr lang="ru-RU" sz="1600" b="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5) </a:t>
          </a:r>
          <a:r>
            <a:rPr lang="ru-RU" sz="1600" b="0" dirty="0" err="1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СлП</a:t>
          </a:r>
          <a:endParaRPr lang="ru-RU" sz="1600" b="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</dgm:t>
    </dgm:pt>
    <dgm:pt modelId="{5971E04A-E62D-4677-91C8-B8AD27695F4D}" type="parTrans" cxnId="{81E7E416-7101-426C-8A20-83E069E8B7F6}">
      <dgm:prSet/>
      <dgm:spPr/>
      <dgm:t>
        <a:bodyPr/>
        <a:lstStyle/>
        <a:p>
          <a:endParaRPr lang="ru-RU"/>
        </a:p>
      </dgm:t>
    </dgm:pt>
    <dgm:pt modelId="{8E0DD0A3-F38E-49AC-88F3-F877A1A08E4A}" type="sibTrans" cxnId="{81E7E416-7101-426C-8A20-83E069E8B7F6}">
      <dgm:prSet/>
      <dgm:spPr/>
      <dgm:t>
        <a:bodyPr/>
        <a:lstStyle/>
        <a:p>
          <a:endParaRPr lang="ru-RU"/>
        </a:p>
      </dgm:t>
    </dgm:pt>
    <dgm:pt modelId="{1F11E1F0-15E4-4030-AF5D-40C870CABD88}">
      <dgm:prSet phldrT="[Текст]" custT="1"/>
      <dgm:spPr>
        <a:xfrm rot="16200000">
          <a:off x="1770661" y="2287060"/>
          <a:ext cx="1177851" cy="1177851"/>
        </a:xfrm>
        <a:solidFill>
          <a:srgbClr val="CCFFFF"/>
        </a:solidFill>
      </dgm:spPr>
      <dgm:t>
        <a:bodyPr lIns="0" tIns="0" rIns="0" bIns="0" anchor="b" anchorCtr="0"/>
        <a:lstStyle/>
        <a:p>
          <a:r>
            <a:rPr lang="ru-RU" sz="1050" b="1" dirty="0">
              <a:solidFill>
                <a:schemeClr val="accent1"/>
              </a:solidFill>
              <a:latin typeface="+mn-lt"/>
            </a:rPr>
            <a:t>Мониторинг эффективности </a:t>
          </a:r>
          <a:r>
            <a:rPr lang="ru-RU" sz="1050" b="1" dirty="0" smtClean="0">
              <a:solidFill>
                <a:schemeClr val="accent1"/>
              </a:solidFill>
              <a:latin typeface="+mn-lt"/>
            </a:rPr>
            <a:t>мероприятий </a:t>
          </a:r>
          <a:r>
            <a:rPr lang="ru-RU" sz="1050" b="1" dirty="0">
              <a:solidFill>
                <a:schemeClr val="accent1"/>
              </a:solidFill>
              <a:latin typeface="+mn-lt"/>
            </a:rPr>
            <a:t>и уровня сохраняющихся рисков</a:t>
          </a:r>
        </a:p>
      </dgm:t>
    </dgm:pt>
    <dgm:pt modelId="{9A6218A8-03A7-482C-B4FC-6462753AE62A}" type="sibTrans" cxnId="{2486ADAB-5CD2-40B7-A0EC-2CF6873AAD5A}">
      <dgm:prSet/>
      <dgm:spPr/>
      <dgm:t>
        <a:bodyPr/>
        <a:lstStyle/>
        <a:p>
          <a:endParaRPr lang="ru-RU"/>
        </a:p>
      </dgm:t>
    </dgm:pt>
    <dgm:pt modelId="{1DDCD3AA-FDF3-41B1-B3A5-709904C9416E}" type="parTrans" cxnId="{2486ADAB-5CD2-40B7-A0EC-2CF6873AAD5A}">
      <dgm:prSet/>
      <dgm:spPr/>
      <dgm:t>
        <a:bodyPr/>
        <a:lstStyle/>
        <a:p>
          <a:endParaRPr lang="ru-RU"/>
        </a:p>
      </dgm:t>
    </dgm:pt>
    <dgm:pt modelId="{DD09B0F8-1E19-47F1-9CE7-96B5B33205FE}">
      <dgm:prSet phldrT="[Текст]" custT="1"/>
      <dgm:spPr>
        <a:xfrm>
          <a:off x="3274577" y="2738622"/>
          <a:ext cx="2880480" cy="1865898"/>
        </a:xfrm>
      </dgm:spPr>
      <dgm:t>
        <a:bodyPr lIns="0" tIns="0" rIns="0" bIns="36000" anchor="ctr" anchorCtr="0"/>
        <a:lstStyle/>
        <a:p>
          <a:r>
            <a:rPr lang="ru-RU" sz="1600" b="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6) СТД/ ИАС </a:t>
          </a:r>
          <a:endParaRPr lang="ru-RU" sz="160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</dgm:t>
    </dgm:pt>
    <dgm:pt modelId="{2202FF21-0B7E-46E9-A218-073E1B5C432C}" type="parTrans" cxnId="{057372D4-CF17-4A15-A353-449E0A028EA0}">
      <dgm:prSet/>
      <dgm:spPr/>
      <dgm:t>
        <a:bodyPr/>
        <a:lstStyle/>
        <a:p>
          <a:endParaRPr lang="ru-RU"/>
        </a:p>
      </dgm:t>
    </dgm:pt>
    <dgm:pt modelId="{936A9C4E-71A9-46F3-889A-487B0C140A76}" type="sibTrans" cxnId="{057372D4-CF17-4A15-A353-449E0A028EA0}">
      <dgm:prSet/>
      <dgm:spPr/>
      <dgm:t>
        <a:bodyPr/>
        <a:lstStyle/>
        <a:p>
          <a:endParaRPr lang="ru-RU"/>
        </a:p>
      </dgm:t>
    </dgm:pt>
    <dgm:pt modelId="{0F331304-32E2-4059-B383-07DB52D6E072}">
      <dgm:prSet phldrT="[Текст]" custT="1"/>
      <dgm:spPr>
        <a:xfrm>
          <a:off x="-192319" y="-232010"/>
          <a:ext cx="2880480" cy="1865898"/>
        </a:xfrm>
      </dgm:spPr>
      <dgm:t>
        <a:bodyPr anchor="ctr" anchorCtr="1"/>
        <a:lstStyle/>
        <a:p>
          <a:pPr>
            <a:lnSpc>
              <a:spcPct val="120000"/>
            </a:lnSpc>
          </a:pPr>
          <a:r>
            <a:rPr lang="ru-RU" sz="2000" b="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Психолог ЛС</a:t>
          </a:r>
          <a:endParaRPr lang="ru-RU" sz="2000" b="0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3BDFFA19-C439-4258-A9F6-11777A028930}" type="parTrans" cxnId="{42751F84-AF5E-464B-A77C-714202AF18DD}">
      <dgm:prSet/>
      <dgm:spPr/>
      <dgm:t>
        <a:bodyPr/>
        <a:lstStyle/>
        <a:p>
          <a:endParaRPr lang="ru-RU"/>
        </a:p>
      </dgm:t>
    </dgm:pt>
    <dgm:pt modelId="{B4FC7CED-BE14-459F-BEC3-A64095592753}" type="sibTrans" cxnId="{42751F84-AF5E-464B-A77C-714202AF18DD}">
      <dgm:prSet/>
      <dgm:spPr/>
      <dgm:t>
        <a:bodyPr/>
        <a:lstStyle/>
        <a:p>
          <a:endParaRPr lang="ru-RU"/>
        </a:p>
      </dgm:t>
    </dgm:pt>
    <dgm:pt modelId="{AD055DF1-7F64-4577-A24E-32BBFF1A1362}">
      <dgm:prSet phldrT="[Текст]" custT="1"/>
      <dgm:spPr>
        <a:xfrm>
          <a:off x="3295461" y="-232010"/>
          <a:ext cx="2880480" cy="1865898"/>
        </a:xfr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</dgm:spPr>
      <dgm:t>
        <a:bodyPr anchor="t" anchorCtr="0"/>
        <a:lstStyle/>
        <a:p>
          <a:pPr>
            <a:lnSpc>
              <a:spcPct val="90000"/>
            </a:lnSpc>
          </a:pPr>
          <a:endParaRPr lang="ru-RU" sz="1100" b="1" dirty="0">
            <a:solidFill>
              <a:srgbClr val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57A88C96-1B14-4C37-AA4E-C45C74B7E1AE}" type="parTrans" cxnId="{DD11C70E-E350-437A-8275-39DC6E6926C6}">
      <dgm:prSet/>
      <dgm:spPr/>
      <dgm:t>
        <a:bodyPr/>
        <a:lstStyle/>
        <a:p>
          <a:endParaRPr lang="ru-RU"/>
        </a:p>
      </dgm:t>
    </dgm:pt>
    <dgm:pt modelId="{083A688B-B2FA-4BA5-A8BF-D650AE25A9A2}" type="sibTrans" cxnId="{DD11C70E-E350-437A-8275-39DC6E6926C6}">
      <dgm:prSet/>
      <dgm:spPr/>
      <dgm:t>
        <a:bodyPr/>
        <a:lstStyle/>
        <a:p>
          <a:endParaRPr lang="ru-RU"/>
        </a:p>
      </dgm:t>
    </dgm:pt>
    <dgm:pt modelId="{54783680-6BD4-4570-9D3B-D9D469708F49}">
      <dgm:prSet phldrT="[Текст]" custT="1"/>
      <dgm:spPr>
        <a:xfrm>
          <a:off x="3295461" y="-232010"/>
          <a:ext cx="2880480" cy="1865898"/>
        </a:xfrm>
      </dgm:spPr>
      <dgm:t>
        <a:bodyPr anchor="t" anchorCtr="0"/>
        <a:lstStyle/>
        <a:p>
          <a:pPr>
            <a:lnSpc>
              <a:spcPct val="90000"/>
            </a:lnSpc>
          </a:pPr>
          <a:endParaRPr lang="ru-RU" sz="1100" b="1" dirty="0">
            <a:solidFill>
              <a:srgbClr val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E31709AA-BFFF-49CB-B167-0A4FDD9E5AEC}" type="parTrans" cxnId="{77B49F4B-8226-4850-BBE3-5D83DB6721C0}">
      <dgm:prSet/>
      <dgm:spPr/>
      <dgm:t>
        <a:bodyPr/>
        <a:lstStyle/>
        <a:p>
          <a:endParaRPr lang="ru-RU"/>
        </a:p>
      </dgm:t>
    </dgm:pt>
    <dgm:pt modelId="{04C9DF77-6DE9-4BD5-94FF-EE37FFFA5AC2}" type="sibTrans" cxnId="{77B49F4B-8226-4850-BBE3-5D83DB6721C0}">
      <dgm:prSet/>
      <dgm:spPr/>
      <dgm:t>
        <a:bodyPr/>
        <a:lstStyle/>
        <a:p>
          <a:endParaRPr lang="ru-RU"/>
        </a:p>
      </dgm:t>
    </dgm:pt>
    <dgm:pt modelId="{BB9390F0-8D97-4467-9070-F0AD30D673A2}">
      <dgm:prSet phldrT="[Текст]" custT="1"/>
      <dgm:spPr>
        <a:xfrm>
          <a:off x="3295461" y="-232010"/>
          <a:ext cx="2880480" cy="1865898"/>
        </a:xfrm>
      </dgm:spPr>
      <dgm:t>
        <a:bodyPr anchor="t" anchorCtr="0"/>
        <a:lstStyle/>
        <a:p>
          <a:pPr>
            <a:lnSpc>
              <a:spcPct val="90000"/>
            </a:lnSpc>
          </a:pPr>
          <a:endParaRPr lang="ru-RU" sz="1100" b="1" dirty="0">
            <a:solidFill>
              <a:srgbClr val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BABD9949-4EA6-421F-9A46-5B49F06B96A9}" type="parTrans" cxnId="{DF30140B-DEF8-4BE2-B4FD-38CBF7E3AB4E}">
      <dgm:prSet/>
      <dgm:spPr/>
      <dgm:t>
        <a:bodyPr/>
        <a:lstStyle/>
        <a:p>
          <a:endParaRPr lang="ru-RU"/>
        </a:p>
      </dgm:t>
    </dgm:pt>
    <dgm:pt modelId="{5ADA19F5-A6FD-41D1-A423-100302E84D31}" type="sibTrans" cxnId="{DF30140B-DEF8-4BE2-B4FD-38CBF7E3AB4E}">
      <dgm:prSet/>
      <dgm:spPr/>
      <dgm:t>
        <a:bodyPr/>
        <a:lstStyle/>
        <a:p>
          <a:endParaRPr lang="ru-RU"/>
        </a:p>
      </dgm:t>
    </dgm:pt>
    <dgm:pt modelId="{C43C2ABE-DFC1-4739-85F1-AB834B8CBE31}">
      <dgm:prSet phldrT="[Текст]" custT="1"/>
      <dgm:spPr>
        <a:xfrm>
          <a:off x="3295461" y="-232010"/>
          <a:ext cx="2880480" cy="1865898"/>
        </a:xfrm>
      </dgm:spPr>
      <dgm:t>
        <a:bodyPr anchor="t" anchorCtr="0"/>
        <a:lstStyle/>
        <a:p>
          <a:pPr>
            <a:lnSpc>
              <a:spcPct val="90000"/>
            </a:lnSpc>
          </a:pPr>
          <a:endParaRPr lang="ru-RU" sz="1100" b="1" dirty="0">
            <a:solidFill>
              <a:srgbClr val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1656720D-C833-4478-AEB4-F892D33B8162}" type="parTrans" cxnId="{0541D31B-89F9-45AE-AB3D-2013999C5DB2}">
      <dgm:prSet/>
      <dgm:spPr/>
      <dgm:t>
        <a:bodyPr/>
        <a:lstStyle/>
        <a:p>
          <a:endParaRPr lang="ru-RU"/>
        </a:p>
      </dgm:t>
    </dgm:pt>
    <dgm:pt modelId="{317F6ED7-38E0-461B-B7A6-ECB8ADBEBFFA}" type="sibTrans" cxnId="{0541D31B-89F9-45AE-AB3D-2013999C5DB2}">
      <dgm:prSet/>
      <dgm:spPr/>
      <dgm:t>
        <a:bodyPr/>
        <a:lstStyle/>
        <a:p>
          <a:endParaRPr lang="ru-RU"/>
        </a:p>
      </dgm:t>
    </dgm:pt>
    <dgm:pt modelId="{54583394-ACCE-43F4-A795-E92F1CB9758F}" type="pres">
      <dgm:prSet presAssocID="{A9A76AE7-F713-4D18-A156-BBA01C93745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E0AB6F-3B13-4096-AB0C-F820BFFA0248}" type="pres">
      <dgm:prSet presAssocID="{A9A76AE7-F713-4D18-A156-BBA01C937456}" presName="children" presStyleCnt="0"/>
      <dgm:spPr/>
      <dgm:t>
        <a:bodyPr/>
        <a:lstStyle/>
        <a:p>
          <a:endParaRPr lang="ru-RU"/>
        </a:p>
      </dgm:t>
    </dgm:pt>
    <dgm:pt modelId="{ABE0CC8D-1A85-42AC-8989-86EB992E783A}" type="pres">
      <dgm:prSet presAssocID="{A9A76AE7-F713-4D18-A156-BBA01C937456}" presName="child1group" presStyleCnt="0"/>
      <dgm:spPr/>
      <dgm:t>
        <a:bodyPr/>
        <a:lstStyle/>
        <a:p>
          <a:endParaRPr lang="ru-RU"/>
        </a:p>
      </dgm:t>
    </dgm:pt>
    <dgm:pt modelId="{36E58A10-6C0C-4B4E-86A7-C48717713E25}" type="pres">
      <dgm:prSet presAssocID="{A9A76AE7-F713-4D18-A156-BBA01C937456}" presName="child1" presStyleLbl="bgAcc1" presStyleIdx="0" presStyleCnt="4" custScaleX="161051" custScaleY="161051" custLinFactNeighborX="-4927" custLinFactNeighborY="-10597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C9AFE13B-5D32-4037-A484-E1D4B00BB3B2}" type="pres">
      <dgm:prSet presAssocID="{A9A76AE7-F713-4D18-A156-BBA01C937456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813B9A-2B94-4DDB-933A-DF356E95F646}" type="pres">
      <dgm:prSet presAssocID="{A9A76AE7-F713-4D18-A156-BBA01C937456}" presName="child2group" presStyleCnt="0"/>
      <dgm:spPr/>
      <dgm:t>
        <a:bodyPr/>
        <a:lstStyle/>
        <a:p>
          <a:endParaRPr lang="ru-RU"/>
        </a:p>
      </dgm:t>
    </dgm:pt>
    <dgm:pt modelId="{03C2B281-FE4B-497D-A6EC-1F3A24D97DB9}" type="pres">
      <dgm:prSet presAssocID="{A9A76AE7-F713-4D18-A156-BBA01C937456}" presName="child2" presStyleLbl="bgAcc1" presStyleIdx="1" presStyleCnt="4" custScaleX="161051" custScaleY="161051" custLinFactNeighborX="-1053" custLinFactNeighborY="1860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15E492B8-85CC-40E5-927E-83561E2F7A8B}" type="pres">
      <dgm:prSet presAssocID="{A9A76AE7-F713-4D18-A156-BBA01C937456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134F4A-7D6C-4B00-95B0-945EBC5BDC68}" type="pres">
      <dgm:prSet presAssocID="{A9A76AE7-F713-4D18-A156-BBA01C937456}" presName="child3group" presStyleCnt="0"/>
      <dgm:spPr/>
      <dgm:t>
        <a:bodyPr/>
        <a:lstStyle/>
        <a:p>
          <a:endParaRPr lang="ru-RU"/>
        </a:p>
      </dgm:t>
    </dgm:pt>
    <dgm:pt modelId="{0D32ED05-D34B-4762-82A0-8DEFC8FECD64}" type="pres">
      <dgm:prSet presAssocID="{A9A76AE7-F713-4D18-A156-BBA01C937456}" presName="child3" presStyleLbl="bgAcc1" presStyleIdx="2" presStyleCnt="4" custScaleX="161051" custScaleY="161051" custLinFactNeighborY="3277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F2CEC22C-2E23-450F-98E4-99630B85B6FA}" type="pres">
      <dgm:prSet presAssocID="{A9A76AE7-F713-4D18-A156-BBA01C937456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BFFEBD-B834-4A34-B228-F103EAE61002}" type="pres">
      <dgm:prSet presAssocID="{A9A76AE7-F713-4D18-A156-BBA01C937456}" presName="child4group" presStyleCnt="0"/>
      <dgm:spPr/>
      <dgm:t>
        <a:bodyPr/>
        <a:lstStyle/>
        <a:p>
          <a:endParaRPr lang="ru-RU"/>
        </a:p>
      </dgm:t>
    </dgm:pt>
    <dgm:pt modelId="{861F0FCD-72D6-4CA0-9F14-B6C8DB96E240}" type="pres">
      <dgm:prSet presAssocID="{A9A76AE7-F713-4D18-A156-BBA01C937456}" presName="child4" presStyleLbl="bgAcc1" presStyleIdx="3" presStyleCnt="4" custScaleX="161051" custScaleY="161051" custLinFactNeighborX="-8255" custLinFactNeighborY="1392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29A4E7B6-F7AB-47F4-ABF9-71620E3B4946}" type="pres">
      <dgm:prSet presAssocID="{A9A76AE7-F713-4D18-A156-BBA01C937456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325B31-FEFD-442E-AB9C-39863F531548}" type="pres">
      <dgm:prSet presAssocID="{A9A76AE7-F713-4D18-A156-BBA01C937456}" presName="childPlaceholder" presStyleCnt="0"/>
      <dgm:spPr/>
      <dgm:t>
        <a:bodyPr/>
        <a:lstStyle/>
        <a:p>
          <a:endParaRPr lang="ru-RU"/>
        </a:p>
      </dgm:t>
    </dgm:pt>
    <dgm:pt modelId="{1AEDD828-D84B-40CB-9286-929ECA639F8D}" type="pres">
      <dgm:prSet presAssocID="{A9A76AE7-F713-4D18-A156-BBA01C937456}" presName="circle" presStyleCnt="0"/>
      <dgm:spPr/>
      <dgm:t>
        <a:bodyPr/>
        <a:lstStyle/>
        <a:p>
          <a:endParaRPr lang="ru-RU"/>
        </a:p>
      </dgm:t>
    </dgm:pt>
    <dgm:pt modelId="{A4A12CE0-8A50-4633-BA97-0134C893343B}" type="pres">
      <dgm:prSet presAssocID="{A9A76AE7-F713-4D18-A156-BBA01C937456}" presName="quadrant1" presStyleLbl="node1" presStyleIdx="0" presStyleCnt="4" custScaleX="82645" custScaleY="82645" custLinFactNeighborX="6323" custLinFactNeighborY="101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BFA928-F2DF-4EBD-A965-D53232AF3BB7}" type="pres">
      <dgm:prSet presAssocID="{A9A76AE7-F713-4D18-A156-BBA01C937456}" presName="quadrant2" presStyleLbl="node1" presStyleIdx="1" presStyleCnt="4" custScaleX="82645" custScaleY="82645" custLinFactNeighborX="-7191" custLinFactNeighborY="101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EE89DA-4241-40F6-B937-A3355E4FC9AB}" type="pres">
      <dgm:prSet presAssocID="{A9A76AE7-F713-4D18-A156-BBA01C937456}" presName="quadrant3" presStyleLbl="node1" presStyleIdx="2" presStyleCnt="4" custScaleX="82645" custScaleY="82645" custLinFactNeighborX="-7191" custLinFactNeighborY="-719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F16C5D-0D48-44FA-8B6A-356A3AB2C940}" type="pres">
      <dgm:prSet presAssocID="{A9A76AE7-F713-4D18-A156-BBA01C937456}" presName="quadrant4" presStyleLbl="node1" presStyleIdx="3" presStyleCnt="4" custScaleX="82645" custScaleY="82645" custLinFactNeighborX="6323" custLinFactNeighborY="-719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86B529-6221-4E64-B7C3-1619066AE530}" type="pres">
      <dgm:prSet presAssocID="{A9A76AE7-F713-4D18-A156-BBA01C937456}" presName="quadrantPlaceholder" presStyleCnt="0"/>
      <dgm:spPr/>
      <dgm:t>
        <a:bodyPr/>
        <a:lstStyle/>
        <a:p>
          <a:endParaRPr lang="ru-RU"/>
        </a:p>
      </dgm:t>
    </dgm:pt>
    <dgm:pt modelId="{9163C600-1631-4F18-A0F4-6E70B48D97C3}" type="pres">
      <dgm:prSet presAssocID="{A9A76AE7-F713-4D18-A156-BBA01C937456}" presName="center1" presStyleLbl="fgShp" presStyleIdx="0" presStyleCnt="2"/>
      <dgm:spPr>
        <a:xfrm>
          <a:off x="2642742" y="1796154"/>
          <a:ext cx="654939" cy="569512"/>
        </a:xfrm>
        <a:prstGeom prst="circularArrow">
          <a:avLst/>
        </a:prstGeom>
      </dgm:spPr>
      <dgm:t>
        <a:bodyPr/>
        <a:lstStyle/>
        <a:p>
          <a:endParaRPr lang="ru-RU"/>
        </a:p>
      </dgm:t>
    </dgm:pt>
    <dgm:pt modelId="{40E54BB7-E35F-45F2-8FAA-F117EDA25A41}" type="pres">
      <dgm:prSet presAssocID="{A9A76AE7-F713-4D18-A156-BBA01C937456}" presName="center2" presStyleLbl="fgShp" presStyleIdx="1" presStyleCnt="2"/>
      <dgm:spPr>
        <a:xfrm rot="10800000">
          <a:off x="2642742" y="2015197"/>
          <a:ext cx="654939" cy="569512"/>
        </a:xfrm>
        <a:prstGeom prst="circularArrow">
          <a:avLst/>
        </a:prstGeom>
      </dgm:spPr>
      <dgm:t>
        <a:bodyPr/>
        <a:lstStyle/>
        <a:p>
          <a:endParaRPr lang="ru-RU"/>
        </a:p>
      </dgm:t>
    </dgm:pt>
  </dgm:ptLst>
  <dgm:cxnLst>
    <dgm:cxn modelId="{7473B0DB-7F8B-4F46-A329-E7D621D11B19}" type="presOf" srcId="{1F11E1F0-15E4-4030-AF5D-40C870CABD88}" destId="{09F16C5D-0D48-44FA-8B6A-356A3AB2C940}" srcOrd="0" destOrd="0" presId="urn:microsoft.com/office/officeart/2005/8/layout/cycle4#1"/>
    <dgm:cxn modelId="{42751F84-AF5E-464B-A77C-714202AF18DD}" srcId="{2523306B-2292-4D1B-828D-7EFF751C44D0}" destId="{0F331304-32E2-4059-B383-07DB52D6E072}" srcOrd="2" destOrd="0" parTransId="{3BDFFA19-C439-4258-A9F6-11777A028930}" sibTransId="{B4FC7CED-BE14-459F-BEC3-A64095592753}"/>
    <dgm:cxn modelId="{2D9D6168-E648-4697-9A0A-0F51B6324D1D}" type="presOf" srcId="{890C7515-E016-4135-921C-15D9BF238D7E}" destId="{0D32ED05-D34B-4762-82A0-8DEFC8FECD64}" srcOrd="0" destOrd="4" presId="urn:microsoft.com/office/officeart/2005/8/layout/cycle4#1"/>
    <dgm:cxn modelId="{FF7B4B60-B658-48CD-9767-10C534DA2BF1}" type="presOf" srcId="{5ACAC653-8A92-4135-962B-15197372470C}" destId="{36E58A10-6C0C-4B4E-86A7-C48717713E25}" srcOrd="0" destOrd="1" presId="urn:microsoft.com/office/officeart/2005/8/layout/cycle4#1"/>
    <dgm:cxn modelId="{3E8862A4-75D5-4641-A934-7F889F23A23F}" srcId="{71803260-34E3-4D22-953E-D3AA92B9DF4A}" destId="{729CBBA0-F9BD-441A-9169-DB2B08A80184}" srcOrd="1" destOrd="0" parTransId="{D43A6AFB-2DBA-4294-A5E2-537D41735E12}" sibTransId="{B66BEFA2-6A97-45B7-A91A-2F5BBF78109C}"/>
    <dgm:cxn modelId="{CD01BA0E-82A2-43AE-A122-F3D23ADA9FF2}" srcId="{A9A76AE7-F713-4D18-A156-BBA01C937456}" destId="{7ABF1C0D-0588-42E3-A9A1-235D27546307}" srcOrd="1" destOrd="0" parTransId="{85BE96B5-2AC6-4E8D-A100-68D555DC69BF}" sibTransId="{2D39DBC6-3C1C-49CE-8986-D95FC8C3C1A4}"/>
    <dgm:cxn modelId="{57202AB5-2A9D-4234-9C38-89F40C564E0E}" srcId="{1F11E1F0-15E4-4030-AF5D-40C870CABD88}" destId="{D4DF8226-8316-4E87-8669-8F66A774ACCA}" srcOrd="0" destOrd="0" parTransId="{265BE355-C60E-4F68-90BB-93B0F1DD71DC}" sibTransId="{F14738F3-709A-4954-88E4-3D01E4BC94B3}"/>
    <dgm:cxn modelId="{3D5DD540-F1D4-4DDE-AA4C-B90A8C5C171E}" type="presOf" srcId="{54783680-6BD4-4570-9D3B-D9D469708F49}" destId="{15E492B8-85CC-40E5-927E-83561E2F7A8B}" srcOrd="1" destOrd="1" presId="urn:microsoft.com/office/officeart/2005/8/layout/cycle4#1"/>
    <dgm:cxn modelId="{BF8F72AE-A10C-4442-8244-4414EB3BD61B}" type="presOf" srcId="{BB9390F0-8D97-4467-9070-F0AD30D673A2}" destId="{03C2B281-FE4B-497D-A6EC-1F3A24D97DB9}" srcOrd="0" destOrd="2" presId="urn:microsoft.com/office/officeart/2005/8/layout/cycle4#1"/>
    <dgm:cxn modelId="{0541D31B-89F9-45AE-AB3D-2013999C5DB2}" srcId="{7ABF1C0D-0588-42E3-A9A1-235D27546307}" destId="{C43C2ABE-DFC1-4739-85F1-AB834B8CBE31}" srcOrd="3" destOrd="0" parTransId="{1656720D-C833-4478-AEB4-F892D33B8162}" sibTransId="{317F6ED7-38E0-461B-B7A6-ECB8ADBEBFFA}"/>
    <dgm:cxn modelId="{609ABADD-3AAA-499E-A9C4-ECCC4DB55FFA}" type="presOf" srcId="{729CBBA0-F9BD-441A-9169-DB2B08A80184}" destId="{F2CEC22C-2E23-450F-98E4-99630B85B6FA}" srcOrd="1" destOrd="1" presId="urn:microsoft.com/office/officeart/2005/8/layout/cycle4#1"/>
    <dgm:cxn modelId="{C80BD024-308F-484C-9D33-DF38F6C65AFA}" type="presOf" srcId="{AD055DF1-7F64-4577-A24E-32BBFF1A1362}" destId="{03C2B281-FE4B-497D-A6EC-1F3A24D97DB9}" srcOrd="0" destOrd="0" presId="urn:microsoft.com/office/officeart/2005/8/layout/cycle4#1"/>
    <dgm:cxn modelId="{4FCB1F13-0027-43F7-ADF1-1C38D3D2F815}" type="presOf" srcId="{7ABF1C0D-0588-42E3-A9A1-235D27546307}" destId="{5BBFA928-F2DF-4EBD-A965-D53232AF3BB7}" srcOrd="0" destOrd="0" presId="urn:microsoft.com/office/officeart/2005/8/layout/cycle4#1"/>
    <dgm:cxn modelId="{CDCE7B8A-6184-4860-8F6B-67C2F35F1174}" srcId="{2523306B-2292-4D1B-828D-7EFF751C44D0}" destId="{AE3BD704-8490-4E59-983A-3B9AC91F8EA7}" srcOrd="0" destOrd="0" parTransId="{05F42C81-2A03-4AD0-A45B-A4950DF0676B}" sibTransId="{D09CF212-F92C-43F4-8B49-0A50A07E4108}"/>
    <dgm:cxn modelId="{EE0958B1-B50B-4C5B-AC7F-55ABDF7E421E}" srcId="{A9A76AE7-F713-4D18-A156-BBA01C937456}" destId="{2523306B-2292-4D1B-828D-7EFF751C44D0}" srcOrd="0" destOrd="0" parTransId="{32CB393E-E040-45EA-864F-820A27DCCD5D}" sibTransId="{819F4D56-DE71-4221-9F73-3B4C9D5B8269}"/>
    <dgm:cxn modelId="{0788667E-738A-4DAB-9F37-569B92B28D11}" type="presOf" srcId="{AD055DF1-7F64-4577-A24E-32BBFF1A1362}" destId="{15E492B8-85CC-40E5-927E-83561E2F7A8B}" srcOrd="1" destOrd="0" presId="urn:microsoft.com/office/officeart/2005/8/layout/cycle4#1"/>
    <dgm:cxn modelId="{3470F544-D058-49CB-A0BA-EBB4600F6CC2}" srcId="{71803260-34E3-4D22-953E-D3AA92B9DF4A}" destId="{6D15FD8D-1471-458C-9AA6-79D8C5EBF832}" srcOrd="2" destOrd="0" parTransId="{2F4616BC-D14F-4E76-917D-4D5420BD3FE3}" sibTransId="{92C1EF7B-F14F-4711-8F9F-3BBF5C935D3E}"/>
    <dgm:cxn modelId="{0D39A97D-A91C-466D-B80C-30C37C1BD7D1}" type="presOf" srcId="{E15350B3-A0B4-4E85-8D1F-03085E346A3E}" destId="{F2CEC22C-2E23-450F-98E4-99630B85B6FA}" srcOrd="1" destOrd="3" presId="urn:microsoft.com/office/officeart/2005/8/layout/cycle4#1"/>
    <dgm:cxn modelId="{11A5AF1D-1BA5-460F-AA25-54FADCAE1B70}" type="presOf" srcId="{2523306B-2292-4D1B-828D-7EFF751C44D0}" destId="{A4A12CE0-8A50-4633-BA97-0134C893343B}" srcOrd="0" destOrd="0" presId="urn:microsoft.com/office/officeart/2005/8/layout/cycle4#1"/>
    <dgm:cxn modelId="{DF2363AF-6259-463A-9F86-79F5CB57ED9E}" srcId="{2523306B-2292-4D1B-828D-7EFF751C44D0}" destId="{5ACAC653-8A92-4135-962B-15197372470C}" srcOrd="1" destOrd="0" parTransId="{FDD9B252-9856-483F-B303-EC1244C7EA55}" sibTransId="{8E2BD465-22BA-46E1-B734-EA37CE749327}"/>
    <dgm:cxn modelId="{F96014A6-225B-4F24-962A-E8A5A02285FA}" type="presOf" srcId="{DD09B0F8-1E19-47F1-9CE7-96B5B33205FE}" destId="{F2CEC22C-2E23-450F-98E4-99630B85B6FA}" srcOrd="1" destOrd="5" presId="urn:microsoft.com/office/officeart/2005/8/layout/cycle4#1"/>
    <dgm:cxn modelId="{F7461FE6-76E2-4AB9-B553-C1137A6629F9}" type="presOf" srcId="{D4DF8226-8316-4E87-8669-8F66A774ACCA}" destId="{29A4E7B6-F7AB-47F4-ABF9-71620E3B4946}" srcOrd="1" destOrd="0" presId="urn:microsoft.com/office/officeart/2005/8/layout/cycle4#1"/>
    <dgm:cxn modelId="{1DA9C775-5AA6-4991-80CE-E25E9566376F}" type="presOf" srcId="{890C7515-E016-4135-921C-15D9BF238D7E}" destId="{F2CEC22C-2E23-450F-98E4-99630B85B6FA}" srcOrd="1" destOrd="4" presId="urn:microsoft.com/office/officeart/2005/8/layout/cycle4#1"/>
    <dgm:cxn modelId="{3CF96A8E-66D8-4B3D-A77C-910C78A405C0}" type="presOf" srcId="{5ECCC44E-3914-4170-95BD-680C39E93EE1}" destId="{0D32ED05-D34B-4762-82A0-8DEFC8FECD64}" srcOrd="0" destOrd="0" presId="urn:microsoft.com/office/officeart/2005/8/layout/cycle4#1"/>
    <dgm:cxn modelId="{C00467C3-905E-4669-85BA-042885EE56E5}" type="presOf" srcId="{0F331304-32E2-4059-B383-07DB52D6E072}" destId="{C9AFE13B-5D32-4037-A484-E1D4B00BB3B2}" srcOrd="1" destOrd="2" presId="urn:microsoft.com/office/officeart/2005/8/layout/cycle4#1"/>
    <dgm:cxn modelId="{13F3EAFE-27EC-4854-B695-216FC0A7898A}" type="presOf" srcId="{C43C2ABE-DFC1-4739-85F1-AB834B8CBE31}" destId="{03C2B281-FE4B-497D-A6EC-1F3A24D97DB9}" srcOrd="0" destOrd="3" presId="urn:microsoft.com/office/officeart/2005/8/layout/cycle4#1"/>
    <dgm:cxn modelId="{DD11C70E-E350-437A-8275-39DC6E6926C6}" srcId="{7ABF1C0D-0588-42E3-A9A1-235D27546307}" destId="{AD055DF1-7F64-4577-A24E-32BBFF1A1362}" srcOrd="0" destOrd="0" parTransId="{57A88C96-1B14-4C37-AA4E-C45C74B7E1AE}" sibTransId="{083A688B-B2FA-4BA5-A8BF-D650AE25A9A2}"/>
    <dgm:cxn modelId="{C3FE3272-F860-4EB4-A2A5-5061968EEF53}" type="presOf" srcId="{A9A76AE7-F713-4D18-A156-BBA01C937456}" destId="{54583394-ACCE-43F4-A795-E92F1CB9758F}" srcOrd="0" destOrd="0" presId="urn:microsoft.com/office/officeart/2005/8/layout/cycle4#1"/>
    <dgm:cxn modelId="{77B49F4B-8226-4850-BBE3-5D83DB6721C0}" srcId="{7ABF1C0D-0588-42E3-A9A1-235D27546307}" destId="{54783680-6BD4-4570-9D3B-D9D469708F49}" srcOrd="1" destOrd="0" parTransId="{E31709AA-BFFF-49CB-B167-0A4FDD9E5AEC}" sibTransId="{04C9DF77-6DE9-4BD5-94FF-EE37FFFA5AC2}"/>
    <dgm:cxn modelId="{3137FF34-C6A8-4B1F-A24F-D392C8628AAF}" type="presOf" srcId="{6D15FD8D-1471-458C-9AA6-79D8C5EBF832}" destId="{0D32ED05-D34B-4762-82A0-8DEFC8FECD64}" srcOrd="0" destOrd="2" presId="urn:microsoft.com/office/officeart/2005/8/layout/cycle4#1"/>
    <dgm:cxn modelId="{50713D3D-C0AE-4ACF-ADFC-DB660FA54228}" type="presOf" srcId="{AE3BD704-8490-4E59-983A-3B9AC91F8EA7}" destId="{36E58A10-6C0C-4B4E-86A7-C48717713E25}" srcOrd="0" destOrd="0" presId="urn:microsoft.com/office/officeart/2005/8/layout/cycle4#1"/>
    <dgm:cxn modelId="{14174AB7-61F8-4C3A-B416-B01F0EC742AA}" type="presOf" srcId="{71803260-34E3-4D22-953E-D3AA92B9DF4A}" destId="{D8EE89DA-4241-40F6-B937-A3355E4FC9AB}" srcOrd="0" destOrd="0" presId="urn:microsoft.com/office/officeart/2005/8/layout/cycle4#1"/>
    <dgm:cxn modelId="{59B17A17-FD96-40C6-AAC7-957B8167B093}" type="presOf" srcId="{C43C2ABE-DFC1-4739-85F1-AB834B8CBE31}" destId="{15E492B8-85CC-40E5-927E-83561E2F7A8B}" srcOrd="1" destOrd="3" presId="urn:microsoft.com/office/officeart/2005/8/layout/cycle4#1"/>
    <dgm:cxn modelId="{8C898B52-278A-43A3-B773-C4D7F915626D}" type="presOf" srcId="{DD09B0F8-1E19-47F1-9CE7-96B5B33205FE}" destId="{0D32ED05-D34B-4762-82A0-8DEFC8FECD64}" srcOrd="0" destOrd="5" presId="urn:microsoft.com/office/officeart/2005/8/layout/cycle4#1"/>
    <dgm:cxn modelId="{CA2A808E-24CC-4090-AF3B-838D6E09764A}" type="presOf" srcId="{0F331304-32E2-4059-B383-07DB52D6E072}" destId="{36E58A10-6C0C-4B4E-86A7-C48717713E25}" srcOrd="0" destOrd="2" presId="urn:microsoft.com/office/officeart/2005/8/layout/cycle4#1"/>
    <dgm:cxn modelId="{B3D58C71-CB3D-4810-8803-B91F139ACB4B}" srcId="{71803260-34E3-4D22-953E-D3AA92B9DF4A}" destId="{E15350B3-A0B4-4E85-8D1F-03085E346A3E}" srcOrd="3" destOrd="0" parTransId="{9D671BAA-A712-4E95-A16F-2CA0438F572E}" sibTransId="{15963905-C49B-483D-B8B1-AF861BF0DD37}"/>
    <dgm:cxn modelId="{2486ADAB-5CD2-40B7-A0EC-2CF6873AAD5A}" srcId="{A9A76AE7-F713-4D18-A156-BBA01C937456}" destId="{1F11E1F0-15E4-4030-AF5D-40C870CABD88}" srcOrd="3" destOrd="0" parTransId="{1DDCD3AA-FDF3-41B1-B3A5-709904C9416E}" sibTransId="{9A6218A8-03A7-482C-B4FC-6462753AE62A}"/>
    <dgm:cxn modelId="{057372D4-CF17-4A15-A353-449E0A028EA0}" srcId="{71803260-34E3-4D22-953E-D3AA92B9DF4A}" destId="{DD09B0F8-1E19-47F1-9CE7-96B5B33205FE}" srcOrd="5" destOrd="0" parTransId="{2202FF21-0B7E-46E9-A218-073E1B5C432C}" sibTransId="{936A9C4E-71A9-46F3-889A-487B0C140A76}"/>
    <dgm:cxn modelId="{4AE22B8D-E6BE-47EA-B4CF-CA6CBAD45FDE}" type="presOf" srcId="{99D8774F-B494-45A7-AFC5-FB9424879461}" destId="{15E492B8-85CC-40E5-927E-83561E2F7A8B}" srcOrd="1" destOrd="4" presId="urn:microsoft.com/office/officeart/2005/8/layout/cycle4#1"/>
    <dgm:cxn modelId="{985D665D-56CD-4F10-93E3-6DAE49767D72}" srcId="{A9A76AE7-F713-4D18-A156-BBA01C937456}" destId="{71803260-34E3-4D22-953E-D3AA92B9DF4A}" srcOrd="2" destOrd="0" parTransId="{D36CF38D-8A23-409C-A92A-569B6AF417A8}" sibTransId="{0E0200D5-06C8-4725-BCF1-62CA2F8BD088}"/>
    <dgm:cxn modelId="{DF30140B-DEF8-4BE2-B4FD-38CBF7E3AB4E}" srcId="{7ABF1C0D-0588-42E3-A9A1-235D27546307}" destId="{BB9390F0-8D97-4467-9070-F0AD30D673A2}" srcOrd="2" destOrd="0" parTransId="{BABD9949-4EA6-421F-9A46-5B49F06B96A9}" sibTransId="{5ADA19F5-A6FD-41D1-A423-100302E84D31}"/>
    <dgm:cxn modelId="{135222B3-6B14-42B4-94FB-88D2A13CC126}" type="presOf" srcId="{AE3BD704-8490-4E59-983A-3B9AC91F8EA7}" destId="{C9AFE13B-5D32-4037-A484-E1D4B00BB3B2}" srcOrd="1" destOrd="0" presId="urn:microsoft.com/office/officeart/2005/8/layout/cycle4#1"/>
    <dgm:cxn modelId="{81E7E416-7101-426C-8A20-83E069E8B7F6}" srcId="{71803260-34E3-4D22-953E-D3AA92B9DF4A}" destId="{890C7515-E016-4135-921C-15D9BF238D7E}" srcOrd="4" destOrd="0" parTransId="{5971E04A-E62D-4677-91C8-B8AD27695F4D}" sibTransId="{8E0DD0A3-F38E-49AC-88F3-F877A1A08E4A}"/>
    <dgm:cxn modelId="{572BAE49-C4FA-4A55-AE04-07DC7A27EBE7}" type="presOf" srcId="{6D15FD8D-1471-458C-9AA6-79D8C5EBF832}" destId="{F2CEC22C-2E23-450F-98E4-99630B85B6FA}" srcOrd="1" destOrd="2" presId="urn:microsoft.com/office/officeart/2005/8/layout/cycle4#1"/>
    <dgm:cxn modelId="{BF292B52-F3C0-41B3-9B81-0F71BD4CE0AA}" type="presOf" srcId="{D4DF8226-8316-4E87-8669-8F66A774ACCA}" destId="{861F0FCD-72D6-4CA0-9F14-B6C8DB96E240}" srcOrd="0" destOrd="0" presId="urn:microsoft.com/office/officeart/2005/8/layout/cycle4#1"/>
    <dgm:cxn modelId="{68954141-4334-4246-B026-78334047B2A9}" type="presOf" srcId="{54783680-6BD4-4570-9D3B-D9D469708F49}" destId="{03C2B281-FE4B-497D-A6EC-1F3A24D97DB9}" srcOrd="0" destOrd="1" presId="urn:microsoft.com/office/officeart/2005/8/layout/cycle4#1"/>
    <dgm:cxn modelId="{DC48C5C6-6DA4-4E19-A11D-2347294AC2A0}" type="presOf" srcId="{5ACAC653-8A92-4135-962B-15197372470C}" destId="{C9AFE13B-5D32-4037-A484-E1D4B00BB3B2}" srcOrd="1" destOrd="1" presId="urn:microsoft.com/office/officeart/2005/8/layout/cycle4#1"/>
    <dgm:cxn modelId="{F91BA199-0E39-4F54-91A6-D75EBD5E228F}" type="presOf" srcId="{E15350B3-A0B4-4E85-8D1F-03085E346A3E}" destId="{0D32ED05-D34B-4762-82A0-8DEFC8FECD64}" srcOrd="0" destOrd="3" presId="urn:microsoft.com/office/officeart/2005/8/layout/cycle4#1"/>
    <dgm:cxn modelId="{4762AD56-19BE-48E2-9D48-2552593C159B}" srcId="{7ABF1C0D-0588-42E3-A9A1-235D27546307}" destId="{99D8774F-B494-45A7-AFC5-FB9424879461}" srcOrd="4" destOrd="0" parTransId="{318203CF-1B29-4C68-ADA3-A2E61A01EA59}" sibTransId="{E880DDDE-E914-4FF2-BFB5-4A52AB74EF8E}"/>
    <dgm:cxn modelId="{EC7DFC4D-8F65-4CFE-99E0-EC296AF915C2}" srcId="{71803260-34E3-4D22-953E-D3AA92B9DF4A}" destId="{5ECCC44E-3914-4170-95BD-680C39E93EE1}" srcOrd="0" destOrd="0" parTransId="{CCAE4D05-784C-4B5B-BFF1-FEC516C561CB}" sibTransId="{BD4ECA11-0D92-4C33-BE37-ADB52A32ADC2}"/>
    <dgm:cxn modelId="{8C1D6813-20FE-496B-8BF4-B8E811CAB4A0}" type="presOf" srcId="{BB9390F0-8D97-4467-9070-F0AD30D673A2}" destId="{15E492B8-85CC-40E5-927E-83561E2F7A8B}" srcOrd="1" destOrd="2" presId="urn:microsoft.com/office/officeart/2005/8/layout/cycle4#1"/>
    <dgm:cxn modelId="{30259C95-FA11-44F8-B2E8-1900AC43FC30}" type="presOf" srcId="{5ECCC44E-3914-4170-95BD-680C39E93EE1}" destId="{F2CEC22C-2E23-450F-98E4-99630B85B6FA}" srcOrd="1" destOrd="0" presId="urn:microsoft.com/office/officeart/2005/8/layout/cycle4#1"/>
    <dgm:cxn modelId="{60A8983B-C915-45B0-91B6-644DAC1D9132}" type="presOf" srcId="{729CBBA0-F9BD-441A-9169-DB2B08A80184}" destId="{0D32ED05-D34B-4762-82A0-8DEFC8FECD64}" srcOrd="0" destOrd="1" presId="urn:microsoft.com/office/officeart/2005/8/layout/cycle4#1"/>
    <dgm:cxn modelId="{4C7A534F-B36B-490E-ADB3-31CA11A53677}" type="presOf" srcId="{99D8774F-B494-45A7-AFC5-FB9424879461}" destId="{03C2B281-FE4B-497D-A6EC-1F3A24D97DB9}" srcOrd="0" destOrd="4" presId="urn:microsoft.com/office/officeart/2005/8/layout/cycle4#1"/>
    <dgm:cxn modelId="{30D00E4B-23B0-45F8-9819-0EA63B0961D8}" type="presParOf" srcId="{54583394-ACCE-43F4-A795-E92F1CB9758F}" destId="{12E0AB6F-3B13-4096-AB0C-F820BFFA0248}" srcOrd="0" destOrd="0" presId="urn:microsoft.com/office/officeart/2005/8/layout/cycle4#1"/>
    <dgm:cxn modelId="{8D1B57A7-6382-4839-9369-EC1FE9266839}" type="presParOf" srcId="{12E0AB6F-3B13-4096-AB0C-F820BFFA0248}" destId="{ABE0CC8D-1A85-42AC-8989-86EB992E783A}" srcOrd="0" destOrd="0" presId="urn:microsoft.com/office/officeart/2005/8/layout/cycle4#1"/>
    <dgm:cxn modelId="{41018C41-9EAF-4A14-8687-F962F4BAEAE5}" type="presParOf" srcId="{ABE0CC8D-1A85-42AC-8989-86EB992E783A}" destId="{36E58A10-6C0C-4B4E-86A7-C48717713E25}" srcOrd="0" destOrd="0" presId="urn:microsoft.com/office/officeart/2005/8/layout/cycle4#1"/>
    <dgm:cxn modelId="{3623D2C8-2CA8-434E-B5CE-1210B8D0F758}" type="presParOf" srcId="{ABE0CC8D-1A85-42AC-8989-86EB992E783A}" destId="{C9AFE13B-5D32-4037-A484-E1D4B00BB3B2}" srcOrd="1" destOrd="0" presId="urn:microsoft.com/office/officeart/2005/8/layout/cycle4#1"/>
    <dgm:cxn modelId="{42E1D50E-08DE-4885-AA3F-2C449E665623}" type="presParOf" srcId="{12E0AB6F-3B13-4096-AB0C-F820BFFA0248}" destId="{9D813B9A-2B94-4DDB-933A-DF356E95F646}" srcOrd="1" destOrd="0" presId="urn:microsoft.com/office/officeart/2005/8/layout/cycle4#1"/>
    <dgm:cxn modelId="{967DC4C8-DA05-44C2-B43E-8ACB084E928D}" type="presParOf" srcId="{9D813B9A-2B94-4DDB-933A-DF356E95F646}" destId="{03C2B281-FE4B-497D-A6EC-1F3A24D97DB9}" srcOrd="0" destOrd="0" presId="urn:microsoft.com/office/officeart/2005/8/layout/cycle4#1"/>
    <dgm:cxn modelId="{3F12F996-B452-4436-86AA-5F51151ABC77}" type="presParOf" srcId="{9D813B9A-2B94-4DDB-933A-DF356E95F646}" destId="{15E492B8-85CC-40E5-927E-83561E2F7A8B}" srcOrd="1" destOrd="0" presId="urn:microsoft.com/office/officeart/2005/8/layout/cycle4#1"/>
    <dgm:cxn modelId="{6F13D1DB-A86F-4E11-8F39-65CA7A7A0488}" type="presParOf" srcId="{12E0AB6F-3B13-4096-AB0C-F820BFFA0248}" destId="{46134F4A-7D6C-4B00-95B0-945EBC5BDC68}" srcOrd="2" destOrd="0" presId="urn:microsoft.com/office/officeart/2005/8/layout/cycle4#1"/>
    <dgm:cxn modelId="{DE83424B-C031-4A97-9ABE-5462C53FD690}" type="presParOf" srcId="{46134F4A-7D6C-4B00-95B0-945EBC5BDC68}" destId="{0D32ED05-D34B-4762-82A0-8DEFC8FECD64}" srcOrd="0" destOrd="0" presId="urn:microsoft.com/office/officeart/2005/8/layout/cycle4#1"/>
    <dgm:cxn modelId="{A1913C0E-C885-4B6D-87F8-5721C2DBB474}" type="presParOf" srcId="{46134F4A-7D6C-4B00-95B0-945EBC5BDC68}" destId="{F2CEC22C-2E23-450F-98E4-99630B85B6FA}" srcOrd="1" destOrd="0" presId="urn:microsoft.com/office/officeart/2005/8/layout/cycle4#1"/>
    <dgm:cxn modelId="{14513C41-EC8B-4EE0-AF84-8A0299AF0265}" type="presParOf" srcId="{12E0AB6F-3B13-4096-AB0C-F820BFFA0248}" destId="{B9BFFEBD-B834-4A34-B228-F103EAE61002}" srcOrd="3" destOrd="0" presId="urn:microsoft.com/office/officeart/2005/8/layout/cycle4#1"/>
    <dgm:cxn modelId="{39762F26-ABEC-41C3-B9DA-7750B14852DE}" type="presParOf" srcId="{B9BFFEBD-B834-4A34-B228-F103EAE61002}" destId="{861F0FCD-72D6-4CA0-9F14-B6C8DB96E240}" srcOrd="0" destOrd="0" presId="urn:microsoft.com/office/officeart/2005/8/layout/cycle4#1"/>
    <dgm:cxn modelId="{BD33CDA0-AE95-4CF5-A92D-0777EB7DA407}" type="presParOf" srcId="{B9BFFEBD-B834-4A34-B228-F103EAE61002}" destId="{29A4E7B6-F7AB-47F4-ABF9-71620E3B4946}" srcOrd="1" destOrd="0" presId="urn:microsoft.com/office/officeart/2005/8/layout/cycle4#1"/>
    <dgm:cxn modelId="{91F7607C-4086-4D70-9A05-81F0686BCE45}" type="presParOf" srcId="{12E0AB6F-3B13-4096-AB0C-F820BFFA0248}" destId="{D7325B31-FEFD-442E-AB9C-39863F531548}" srcOrd="4" destOrd="0" presId="urn:microsoft.com/office/officeart/2005/8/layout/cycle4#1"/>
    <dgm:cxn modelId="{85B8F4CD-8002-42E2-A4B2-C99F85F00CFD}" type="presParOf" srcId="{54583394-ACCE-43F4-A795-E92F1CB9758F}" destId="{1AEDD828-D84B-40CB-9286-929ECA639F8D}" srcOrd="1" destOrd="0" presId="urn:microsoft.com/office/officeart/2005/8/layout/cycle4#1"/>
    <dgm:cxn modelId="{70AEFCE2-308C-49FD-B067-FE6A2C8FF515}" type="presParOf" srcId="{1AEDD828-D84B-40CB-9286-929ECA639F8D}" destId="{A4A12CE0-8A50-4633-BA97-0134C893343B}" srcOrd="0" destOrd="0" presId="urn:microsoft.com/office/officeart/2005/8/layout/cycle4#1"/>
    <dgm:cxn modelId="{EDCE6696-69E8-4E86-B6A8-FDAFB03CD35A}" type="presParOf" srcId="{1AEDD828-D84B-40CB-9286-929ECA639F8D}" destId="{5BBFA928-F2DF-4EBD-A965-D53232AF3BB7}" srcOrd="1" destOrd="0" presId="urn:microsoft.com/office/officeart/2005/8/layout/cycle4#1"/>
    <dgm:cxn modelId="{777A982B-92EB-4BAA-8E0E-D7CE4251382D}" type="presParOf" srcId="{1AEDD828-D84B-40CB-9286-929ECA639F8D}" destId="{D8EE89DA-4241-40F6-B937-A3355E4FC9AB}" srcOrd="2" destOrd="0" presId="urn:microsoft.com/office/officeart/2005/8/layout/cycle4#1"/>
    <dgm:cxn modelId="{A87D460B-5BA9-40FD-9907-978364E09A94}" type="presParOf" srcId="{1AEDD828-D84B-40CB-9286-929ECA639F8D}" destId="{09F16C5D-0D48-44FA-8B6A-356A3AB2C940}" srcOrd="3" destOrd="0" presId="urn:microsoft.com/office/officeart/2005/8/layout/cycle4#1"/>
    <dgm:cxn modelId="{894FD2D7-8CD0-4276-8929-A9C47A80FA52}" type="presParOf" srcId="{1AEDD828-D84B-40CB-9286-929ECA639F8D}" destId="{3186B529-6221-4E64-B7C3-1619066AE530}" srcOrd="4" destOrd="0" presId="urn:microsoft.com/office/officeart/2005/8/layout/cycle4#1"/>
    <dgm:cxn modelId="{773CE259-B670-44EC-BD0C-F72D855DAA44}" type="presParOf" srcId="{54583394-ACCE-43F4-A795-E92F1CB9758F}" destId="{9163C600-1631-4F18-A0F4-6E70B48D97C3}" srcOrd="2" destOrd="0" presId="urn:microsoft.com/office/officeart/2005/8/layout/cycle4#1"/>
    <dgm:cxn modelId="{9B03EA4B-27D8-4455-9576-49A3F5D31F07}" type="presParOf" srcId="{54583394-ACCE-43F4-A795-E92F1CB9758F}" destId="{40E54BB7-E35F-45F2-8FAA-F117EDA25A41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A76AE7-F713-4D18-A156-BBA01C937456}" type="doc">
      <dgm:prSet loTypeId="urn:microsoft.com/office/officeart/2005/8/layout/cycle4#1" loCatId="cycle" qsTypeId="urn:microsoft.com/office/officeart/2005/8/quickstyle/3d2" qsCatId="3D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2523306B-2292-4D1B-828D-7EFF751C44D0}">
      <dgm:prSet phldrT="[Текст]" custT="1"/>
      <dgm:spPr>
        <a:xfrm>
          <a:off x="1786803" y="969370"/>
          <a:ext cx="1177851" cy="1177851"/>
        </a:xfrm>
        <a:gradFill flip="none" rotWithShape="0">
          <a:gsLst>
            <a:gs pos="0">
              <a:srgbClr val="99FF99">
                <a:shade val="30000"/>
                <a:satMod val="115000"/>
              </a:srgbClr>
            </a:gs>
            <a:gs pos="50000">
              <a:srgbClr val="99FF99">
                <a:shade val="67500"/>
                <a:satMod val="115000"/>
              </a:srgbClr>
            </a:gs>
            <a:gs pos="100000">
              <a:srgbClr val="99FF99">
                <a:shade val="100000"/>
                <a:satMod val="115000"/>
              </a:srgbClr>
            </a:gs>
          </a:gsLst>
          <a:lin ang="0" scaled="1"/>
          <a:tileRect/>
        </a:gradFill>
        <a:effectLst/>
      </dgm:spPr>
      <dgm:t>
        <a:bodyPr/>
        <a:lstStyle/>
        <a:p>
          <a:r>
            <a:rPr lang="ru-RU" sz="1150" b="1" dirty="0" smtClean="0">
              <a:solidFill>
                <a:schemeClr val="accent1"/>
              </a:solidFill>
              <a:latin typeface="+mn-lt"/>
            </a:rPr>
            <a:t>Выявление опасных форм утомления</a:t>
          </a:r>
          <a:endParaRPr lang="ru-RU" sz="1150" b="1" dirty="0">
            <a:solidFill>
              <a:schemeClr val="accent1"/>
            </a:solidFill>
            <a:latin typeface="+mn-lt"/>
          </a:endParaRPr>
        </a:p>
      </dgm:t>
    </dgm:pt>
    <dgm:pt modelId="{32CB393E-E040-45EA-864F-820A27DCCD5D}" type="parTrans" cxnId="{EE0958B1-B50B-4C5B-AC7F-55ABDF7E421E}">
      <dgm:prSet/>
      <dgm:spPr/>
      <dgm:t>
        <a:bodyPr/>
        <a:lstStyle/>
        <a:p>
          <a:endParaRPr lang="ru-RU"/>
        </a:p>
      </dgm:t>
    </dgm:pt>
    <dgm:pt modelId="{819F4D56-DE71-4221-9F73-3B4C9D5B8269}" type="sibTrans" cxnId="{EE0958B1-B50B-4C5B-AC7F-55ABDF7E421E}">
      <dgm:prSet/>
      <dgm:spPr/>
      <dgm:t>
        <a:bodyPr/>
        <a:lstStyle/>
        <a:p>
          <a:endParaRPr lang="ru-RU"/>
        </a:p>
      </dgm:t>
    </dgm:pt>
    <dgm:pt modelId="{AE3BD704-8490-4E59-983A-3B9AC91F8EA7}">
      <dgm:prSet phldrT="[Текст]" custT="1"/>
      <dgm:spPr>
        <a:xfrm>
          <a:off x="-192319" y="-232010"/>
          <a:ext cx="2880480" cy="1865898"/>
        </a:xfr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gm:spPr>
      <dgm:t>
        <a:bodyPr/>
        <a:lstStyle/>
        <a:p>
          <a:pPr>
            <a:lnSpc>
              <a:spcPct val="120000"/>
            </a:lnSpc>
          </a:pPr>
          <a:r>
            <a:rPr lang="ru-RU" sz="1200" b="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Проведение динамического врачебного наблюдения и ВЛЭК.  </a:t>
          </a:r>
          <a:endParaRPr lang="ru-RU" sz="1200" b="0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05F42C81-2A03-4AD0-A45B-A4950DF0676B}" type="parTrans" cxnId="{CDCE7B8A-6184-4860-8F6B-67C2F35F1174}">
      <dgm:prSet/>
      <dgm:spPr/>
      <dgm:t>
        <a:bodyPr/>
        <a:lstStyle/>
        <a:p>
          <a:endParaRPr lang="ru-RU"/>
        </a:p>
      </dgm:t>
    </dgm:pt>
    <dgm:pt modelId="{D09CF212-F92C-43F4-8B49-0A50A07E4108}" type="sibTrans" cxnId="{CDCE7B8A-6184-4860-8F6B-67C2F35F1174}">
      <dgm:prSet/>
      <dgm:spPr/>
      <dgm:t>
        <a:bodyPr/>
        <a:lstStyle/>
        <a:p>
          <a:endParaRPr lang="ru-RU"/>
        </a:p>
      </dgm:t>
    </dgm:pt>
    <dgm:pt modelId="{7ABF1C0D-0588-42E3-A9A1-235D27546307}">
      <dgm:prSet phldrT="[Текст]" custT="1"/>
      <dgm:spPr>
        <a:xfrm rot="5400000">
          <a:off x="3124374" y="982610"/>
          <a:ext cx="1177851" cy="1177851"/>
        </a:xfrm>
        <a:gradFill flip="none" rotWithShape="0">
          <a:gsLst>
            <a:gs pos="0">
              <a:schemeClr val="accent4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4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4">
                <a:lumMod val="40000"/>
                <a:lumOff val="60000"/>
                <a:tint val="23500"/>
                <a:satMod val="160000"/>
              </a:schemeClr>
            </a:gs>
          </a:gsLst>
          <a:lin ang="13500000" scaled="1"/>
          <a:tileRect/>
        </a:gradFill>
        <a:effectLst/>
      </dgm:spPr>
      <dgm:t>
        <a:bodyPr/>
        <a:lstStyle/>
        <a:p>
          <a:r>
            <a:rPr lang="ru-RU" sz="1150" b="1" dirty="0" smtClean="0">
              <a:solidFill>
                <a:schemeClr val="accent1"/>
              </a:solidFill>
              <a:latin typeface="+mn-lt"/>
            </a:rPr>
            <a:t>Оценка</a:t>
          </a:r>
          <a:r>
            <a:rPr lang="en-US" sz="1150" b="1" dirty="0" smtClean="0">
              <a:solidFill>
                <a:schemeClr val="accent1"/>
              </a:solidFill>
              <a:latin typeface="+mn-lt"/>
            </a:rPr>
            <a:t> </a:t>
          </a:r>
          <a:r>
            <a:rPr lang="ru-RU" sz="1150" b="1" dirty="0" smtClean="0">
              <a:solidFill>
                <a:schemeClr val="accent1"/>
              </a:solidFill>
              <a:latin typeface="+mn-lt"/>
            </a:rPr>
            <a:t>и анализ</a:t>
          </a:r>
          <a:endParaRPr lang="ru-RU" sz="1150" b="1" dirty="0">
            <a:solidFill>
              <a:schemeClr val="accent1"/>
            </a:solidFill>
            <a:latin typeface="+mn-lt"/>
          </a:endParaRPr>
        </a:p>
      </dgm:t>
    </dgm:pt>
    <dgm:pt modelId="{85BE96B5-2AC6-4E8D-A100-68D555DC69BF}" type="parTrans" cxnId="{CD01BA0E-82A2-43AE-A122-F3D23ADA9FF2}">
      <dgm:prSet/>
      <dgm:spPr/>
      <dgm:t>
        <a:bodyPr/>
        <a:lstStyle/>
        <a:p>
          <a:endParaRPr lang="ru-RU"/>
        </a:p>
      </dgm:t>
    </dgm:pt>
    <dgm:pt modelId="{2D39DBC6-3C1C-49CE-8986-D95FC8C3C1A4}" type="sibTrans" cxnId="{CD01BA0E-82A2-43AE-A122-F3D23ADA9FF2}">
      <dgm:prSet/>
      <dgm:spPr/>
      <dgm:t>
        <a:bodyPr/>
        <a:lstStyle/>
        <a:p>
          <a:endParaRPr lang="ru-RU"/>
        </a:p>
      </dgm:t>
    </dgm:pt>
    <dgm:pt modelId="{99D8774F-B494-45A7-AFC5-FB9424879461}">
      <dgm:prSet phldrT="[Текст]" custT="1"/>
      <dgm:spPr>
        <a:xfrm>
          <a:off x="3295461" y="-232010"/>
          <a:ext cx="2880480" cy="1865898"/>
        </a:xfr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gm:spPr>
      <dgm:t>
        <a:bodyPr/>
        <a:lstStyle/>
        <a:p>
          <a:pPr>
            <a:lnSpc>
              <a:spcPct val="120000"/>
            </a:lnSpc>
          </a:pPr>
          <a:r>
            <a:rPr lang="ru-RU" sz="12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ОГКУБП</a:t>
          </a:r>
          <a:endParaRPr lang="ru-RU" sz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318203CF-1B29-4C68-ADA3-A2E61A01EA59}" type="parTrans" cxnId="{4762AD56-19BE-48E2-9D48-2552593C159B}">
      <dgm:prSet/>
      <dgm:spPr/>
      <dgm:t>
        <a:bodyPr/>
        <a:lstStyle/>
        <a:p>
          <a:endParaRPr lang="ru-RU"/>
        </a:p>
      </dgm:t>
    </dgm:pt>
    <dgm:pt modelId="{E880DDDE-E914-4FF2-BFB5-4A52AB74EF8E}" type="sibTrans" cxnId="{4762AD56-19BE-48E2-9D48-2552593C159B}">
      <dgm:prSet/>
      <dgm:spPr/>
      <dgm:t>
        <a:bodyPr/>
        <a:lstStyle/>
        <a:p>
          <a:endParaRPr lang="ru-RU"/>
        </a:p>
      </dgm:t>
    </dgm:pt>
    <dgm:pt modelId="{5ECCC44E-3914-4170-95BD-680C39E93EE1}">
      <dgm:prSet phldrT="[Текст]" custT="1"/>
      <dgm:spPr>
        <a:xfrm>
          <a:off x="3274577" y="2738622"/>
          <a:ext cx="2880480" cy="1865898"/>
        </a:xfr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gm:spPr>
      <dgm:t>
        <a:bodyPr lIns="0" tIns="0" rIns="0" bIns="36000" anchor="b" anchorCtr="1"/>
        <a:lstStyle/>
        <a:p>
          <a:pPr>
            <a:lnSpc>
              <a:spcPct val="120000"/>
            </a:lnSpc>
          </a:pPr>
          <a:r>
            <a:rPr lang="ru-RU" sz="1050" b="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ru-RU" sz="1000" b="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Программа по формированию ЗОЖ</a:t>
          </a:r>
          <a:endParaRPr lang="ru-RU" sz="1000" b="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CCAE4D05-784C-4B5B-BFF1-FEC516C561CB}" type="parTrans" cxnId="{EC7DFC4D-8F65-4CFE-99E0-EC296AF915C2}">
      <dgm:prSet/>
      <dgm:spPr/>
      <dgm:t>
        <a:bodyPr/>
        <a:lstStyle/>
        <a:p>
          <a:endParaRPr lang="ru-RU"/>
        </a:p>
      </dgm:t>
    </dgm:pt>
    <dgm:pt modelId="{BD4ECA11-0D92-4C33-BE37-ADB52A32ADC2}" type="sibTrans" cxnId="{EC7DFC4D-8F65-4CFE-99E0-EC296AF915C2}">
      <dgm:prSet/>
      <dgm:spPr/>
      <dgm:t>
        <a:bodyPr/>
        <a:lstStyle/>
        <a:p>
          <a:endParaRPr lang="ru-RU"/>
        </a:p>
      </dgm:t>
    </dgm:pt>
    <dgm:pt modelId="{D4DF8226-8316-4E87-8669-8F66A774ACCA}">
      <dgm:prSet phldrT="[Текст]" custT="1"/>
      <dgm:spPr>
        <a:xfrm>
          <a:off x="-216471" y="2746977"/>
          <a:ext cx="2880480" cy="1865898"/>
        </a:xfr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gm:spPr>
      <dgm:t>
        <a:bodyPr anchor="b" anchorCtr="1"/>
        <a:lstStyle/>
        <a:p>
          <a:pPr>
            <a:lnSpc>
              <a:spcPct val="120000"/>
            </a:lnSpc>
          </a:pPr>
          <a:r>
            <a:rPr lang="ru-RU" sz="1200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Оценка эффективности проведенных мероприятий.</a:t>
          </a:r>
          <a:endParaRPr lang="ru-RU" sz="1200" b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265BE355-C60E-4F68-90BB-93B0F1DD71DC}" type="parTrans" cxnId="{57202AB5-2A9D-4234-9C38-89F40C564E0E}">
      <dgm:prSet/>
      <dgm:spPr/>
      <dgm:t>
        <a:bodyPr/>
        <a:lstStyle/>
        <a:p>
          <a:endParaRPr lang="ru-RU"/>
        </a:p>
      </dgm:t>
    </dgm:pt>
    <dgm:pt modelId="{F14738F3-709A-4954-88E4-3D01E4BC94B3}" type="sibTrans" cxnId="{57202AB5-2A9D-4234-9C38-89F40C564E0E}">
      <dgm:prSet/>
      <dgm:spPr/>
      <dgm:t>
        <a:bodyPr/>
        <a:lstStyle/>
        <a:p>
          <a:endParaRPr lang="ru-RU"/>
        </a:p>
      </dgm:t>
    </dgm:pt>
    <dgm:pt modelId="{71803260-34E3-4D22-953E-D3AA92B9DF4A}">
      <dgm:prSet phldrT="[Текст]" custT="1"/>
      <dgm:spPr>
        <a:xfrm rot="10800000">
          <a:off x="3138866" y="2284993"/>
          <a:ext cx="1177851" cy="1177851"/>
        </a:xfrm>
        <a:gradFill flip="none" rotWithShape="0">
          <a:gsLst>
            <a:gs pos="0">
              <a:srgbClr val="FF9933">
                <a:tint val="66000"/>
                <a:satMod val="160000"/>
              </a:srgbClr>
            </a:gs>
            <a:gs pos="50000">
              <a:srgbClr val="FF9933">
                <a:tint val="44500"/>
                <a:satMod val="160000"/>
              </a:srgbClr>
            </a:gs>
            <a:gs pos="100000">
              <a:srgbClr val="FF9933">
                <a:tint val="23500"/>
                <a:satMod val="160000"/>
              </a:srgbClr>
            </a:gs>
          </a:gsLst>
          <a:lin ang="0" scaled="1"/>
          <a:tileRect/>
        </a:gradFill>
        <a:effectLst/>
      </dgm:spPr>
      <dgm:t>
        <a:bodyPr/>
        <a:lstStyle/>
        <a:p>
          <a:r>
            <a:rPr lang="ru-RU" sz="1030" b="1" dirty="0" smtClean="0">
              <a:solidFill>
                <a:schemeClr val="accent1"/>
              </a:solidFill>
              <a:latin typeface="+mn-lt"/>
            </a:rPr>
            <a:t>Профилактика и реабилитация </a:t>
          </a:r>
          <a:endParaRPr lang="ru-RU" sz="1030" b="1" dirty="0">
            <a:solidFill>
              <a:schemeClr val="accent1"/>
            </a:solidFill>
            <a:latin typeface="+mn-lt"/>
          </a:endParaRPr>
        </a:p>
      </dgm:t>
    </dgm:pt>
    <dgm:pt modelId="{0E0200D5-06C8-4725-BCF1-62CA2F8BD088}" type="sibTrans" cxnId="{985D665D-56CD-4F10-93E3-6DAE49767D72}">
      <dgm:prSet/>
      <dgm:spPr/>
      <dgm:t>
        <a:bodyPr/>
        <a:lstStyle/>
        <a:p>
          <a:endParaRPr lang="ru-RU"/>
        </a:p>
      </dgm:t>
    </dgm:pt>
    <dgm:pt modelId="{D36CF38D-8A23-409C-A92A-569B6AF417A8}" type="parTrans" cxnId="{985D665D-56CD-4F10-93E3-6DAE49767D72}">
      <dgm:prSet/>
      <dgm:spPr/>
      <dgm:t>
        <a:bodyPr/>
        <a:lstStyle/>
        <a:p>
          <a:endParaRPr lang="ru-RU"/>
        </a:p>
      </dgm:t>
    </dgm:pt>
    <dgm:pt modelId="{1F11E1F0-15E4-4030-AF5D-40C870CABD88}">
      <dgm:prSet phldrT="[Текст]" custT="1"/>
      <dgm:spPr>
        <a:xfrm rot="16200000">
          <a:off x="1770661" y="2287060"/>
          <a:ext cx="1177851" cy="1177851"/>
        </a:xfrm>
        <a:solidFill>
          <a:srgbClr val="CCFFFF"/>
        </a:solidFill>
        <a:effectLst/>
      </dgm:spPr>
      <dgm:t>
        <a:bodyPr/>
        <a:lstStyle/>
        <a:p>
          <a:r>
            <a:rPr lang="ru-RU" sz="1000" b="1" dirty="0" smtClean="0">
              <a:solidFill>
                <a:schemeClr val="accent1"/>
              </a:solidFill>
              <a:latin typeface="+mn-lt"/>
            </a:rPr>
            <a:t>Мониторинг эффективности мероприятий и уровня сохраняющихся рисков</a:t>
          </a:r>
          <a:endParaRPr lang="ru-RU" sz="1000" b="1" dirty="0">
            <a:solidFill>
              <a:schemeClr val="accent1"/>
            </a:solidFill>
            <a:latin typeface="+mn-lt"/>
          </a:endParaRPr>
        </a:p>
      </dgm:t>
    </dgm:pt>
    <dgm:pt modelId="{9A6218A8-03A7-482C-B4FC-6462753AE62A}" type="sibTrans" cxnId="{2486ADAB-5CD2-40B7-A0EC-2CF6873AAD5A}">
      <dgm:prSet/>
      <dgm:spPr/>
      <dgm:t>
        <a:bodyPr/>
        <a:lstStyle/>
        <a:p>
          <a:endParaRPr lang="ru-RU"/>
        </a:p>
      </dgm:t>
    </dgm:pt>
    <dgm:pt modelId="{1DDCD3AA-FDF3-41B1-B3A5-709904C9416E}" type="parTrans" cxnId="{2486ADAB-5CD2-40B7-A0EC-2CF6873AAD5A}">
      <dgm:prSet/>
      <dgm:spPr/>
      <dgm:t>
        <a:bodyPr/>
        <a:lstStyle/>
        <a:p>
          <a:endParaRPr lang="ru-RU"/>
        </a:p>
      </dgm:t>
    </dgm:pt>
    <dgm:pt modelId="{35F4AD78-AE6D-44EA-ADAB-7DC07B17B978}">
      <dgm:prSet custT="1"/>
      <dgm:spPr/>
      <dgm:t>
        <a:bodyPr/>
        <a:lstStyle/>
        <a:p>
          <a:pPr>
            <a:lnSpc>
              <a:spcPct val="90000"/>
            </a:lnSpc>
          </a:pPr>
          <a:endParaRPr lang="ru-RU" sz="1000" b="1" dirty="0" smtClean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46126263-A6AA-49F1-8861-71701EEADF58}" type="parTrans" cxnId="{3E051228-DB53-4B84-BBD8-FE45B23C04E9}">
      <dgm:prSet/>
      <dgm:spPr/>
      <dgm:t>
        <a:bodyPr/>
        <a:lstStyle/>
        <a:p>
          <a:endParaRPr lang="ru-RU"/>
        </a:p>
      </dgm:t>
    </dgm:pt>
    <dgm:pt modelId="{61FC9037-6C77-4BCC-9768-3932269C6B94}" type="sibTrans" cxnId="{3E051228-DB53-4B84-BBD8-FE45B23C04E9}">
      <dgm:prSet/>
      <dgm:spPr/>
      <dgm:t>
        <a:bodyPr/>
        <a:lstStyle/>
        <a:p>
          <a:endParaRPr lang="ru-RU"/>
        </a:p>
      </dgm:t>
    </dgm:pt>
    <dgm:pt modelId="{859FF7C3-AF2B-428B-92C8-4B43FE08AE9C}">
      <dgm:prSet custT="1"/>
      <dgm:spPr/>
      <dgm:t>
        <a:bodyPr/>
        <a:lstStyle/>
        <a:p>
          <a:pPr>
            <a:lnSpc>
              <a:spcPct val="120000"/>
            </a:lnSpc>
          </a:pPr>
          <a:r>
            <a:rPr lang="ru-RU" sz="1200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Формирование групп риска и динамического наблюдения.</a:t>
          </a:r>
        </a:p>
      </dgm:t>
    </dgm:pt>
    <dgm:pt modelId="{CC71CC43-8A51-46E6-8414-8B43FF453713}" type="parTrans" cxnId="{E6AA1E66-7B10-426A-9E12-8B2B6512C8EC}">
      <dgm:prSet/>
      <dgm:spPr/>
      <dgm:t>
        <a:bodyPr/>
        <a:lstStyle/>
        <a:p>
          <a:endParaRPr lang="ru-RU"/>
        </a:p>
      </dgm:t>
    </dgm:pt>
    <dgm:pt modelId="{C5537E5E-A2F3-4C69-8293-83037526AA9E}" type="sibTrans" cxnId="{E6AA1E66-7B10-426A-9E12-8B2B6512C8EC}">
      <dgm:prSet/>
      <dgm:spPr/>
      <dgm:t>
        <a:bodyPr/>
        <a:lstStyle/>
        <a:p>
          <a:endParaRPr lang="ru-RU"/>
        </a:p>
      </dgm:t>
    </dgm:pt>
    <dgm:pt modelId="{348E5ABF-E2A4-47B1-912B-BA8D508D4F20}">
      <dgm:prSet custT="1"/>
      <dgm:spPr/>
      <dgm:t>
        <a:bodyPr/>
        <a:lstStyle/>
        <a:p>
          <a:pPr>
            <a:lnSpc>
              <a:spcPct val="120000"/>
            </a:lnSpc>
          </a:pPr>
          <a:r>
            <a:rPr lang="ru-RU" sz="1200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Разработка корригирующих мероприятий</a:t>
          </a:r>
          <a:r>
            <a:rPr lang="ru-RU" sz="12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.</a:t>
          </a:r>
        </a:p>
      </dgm:t>
    </dgm:pt>
    <dgm:pt modelId="{0BB7B57F-5BCA-4213-8E41-2776B3CFA6DB}" type="parTrans" cxnId="{0D7AA4DB-5760-472C-B12F-D2B1F290B667}">
      <dgm:prSet/>
      <dgm:spPr/>
      <dgm:t>
        <a:bodyPr/>
        <a:lstStyle/>
        <a:p>
          <a:endParaRPr lang="ru-RU"/>
        </a:p>
      </dgm:t>
    </dgm:pt>
    <dgm:pt modelId="{7475FCA6-2577-4980-B3E9-B8DCAD8CE822}" type="sibTrans" cxnId="{0D7AA4DB-5760-472C-B12F-D2B1F290B667}">
      <dgm:prSet/>
      <dgm:spPr/>
      <dgm:t>
        <a:bodyPr/>
        <a:lstStyle/>
        <a:p>
          <a:endParaRPr lang="ru-RU"/>
        </a:p>
      </dgm:t>
    </dgm:pt>
    <dgm:pt modelId="{1454B755-74BE-480E-87BB-3DA8C34F2C42}">
      <dgm:prSet custT="1"/>
      <dgm:spPr/>
      <dgm:t>
        <a:bodyPr/>
        <a:lstStyle/>
        <a:p>
          <a:pPr>
            <a:lnSpc>
              <a:spcPct val="90000"/>
            </a:lnSpc>
          </a:pPr>
          <a:endParaRPr lang="ru-RU" sz="850" b="0" dirty="0" smtClean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0F18225C-8570-45EE-82BE-5D8195644149}" type="parTrans" cxnId="{52A7DBAB-4595-4FF2-844E-F92D2F3D4B91}">
      <dgm:prSet/>
      <dgm:spPr/>
      <dgm:t>
        <a:bodyPr/>
        <a:lstStyle/>
        <a:p>
          <a:endParaRPr lang="ru-RU"/>
        </a:p>
      </dgm:t>
    </dgm:pt>
    <dgm:pt modelId="{7CB5FF7F-09A1-4986-9E08-1500EE2B85AF}" type="sibTrans" cxnId="{52A7DBAB-4595-4FF2-844E-F92D2F3D4B91}">
      <dgm:prSet/>
      <dgm:spPr/>
      <dgm:t>
        <a:bodyPr/>
        <a:lstStyle/>
        <a:p>
          <a:endParaRPr lang="ru-RU"/>
        </a:p>
      </dgm:t>
    </dgm:pt>
    <dgm:pt modelId="{81CEC0F1-8E71-40DF-AC77-EBB8125F898E}">
      <dgm:prSet/>
      <dgm:spPr/>
      <dgm:t>
        <a:bodyPr/>
        <a:lstStyle/>
        <a:p>
          <a:endParaRPr lang="ru-RU" dirty="0"/>
        </a:p>
      </dgm:t>
    </dgm:pt>
    <dgm:pt modelId="{F52D13DE-B309-4065-A6BF-09AC64554E26}" type="parTrans" cxnId="{A9809792-DA80-45E2-A5F1-C2B139424656}">
      <dgm:prSet/>
      <dgm:spPr/>
      <dgm:t>
        <a:bodyPr/>
        <a:lstStyle/>
        <a:p>
          <a:endParaRPr lang="ru-RU"/>
        </a:p>
      </dgm:t>
    </dgm:pt>
    <dgm:pt modelId="{F89BF62B-45F7-4056-B663-0F384E366AC1}" type="sibTrans" cxnId="{A9809792-DA80-45E2-A5F1-C2B139424656}">
      <dgm:prSet/>
      <dgm:spPr/>
      <dgm:t>
        <a:bodyPr/>
        <a:lstStyle/>
        <a:p>
          <a:endParaRPr lang="ru-RU"/>
        </a:p>
      </dgm:t>
    </dgm:pt>
    <dgm:pt modelId="{579332F4-2974-42BA-A1E1-B3F77A177C5E}">
      <dgm:prSet/>
      <dgm:spPr/>
      <dgm:t>
        <a:bodyPr/>
        <a:lstStyle/>
        <a:p>
          <a:endParaRPr lang="ru-RU"/>
        </a:p>
      </dgm:t>
    </dgm:pt>
    <dgm:pt modelId="{A5FDC2EE-F21C-439A-A93F-887CF3C1674C}" type="parTrans" cxnId="{B40BF8C4-772C-4679-9163-F0EA338040B3}">
      <dgm:prSet/>
      <dgm:spPr/>
      <dgm:t>
        <a:bodyPr/>
        <a:lstStyle/>
        <a:p>
          <a:endParaRPr lang="ru-RU"/>
        </a:p>
      </dgm:t>
    </dgm:pt>
    <dgm:pt modelId="{659FA37B-5CC5-4F90-B0DD-9E9C9156B38C}" type="sibTrans" cxnId="{B40BF8C4-772C-4679-9163-F0EA338040B3}">
      <dgm:prSet/>
      <dgm:spPr/>
      <dgm:t>
        <a:bodyPr/>
        <a:lstStyle/>
        <a:p>
          <a:endParaRPr lang="ru-RU"/>
        </a:p>
      </dgm:t>
    </dgm:pt>
    <dgm:pt modelId="{9E2DDBAE-0596-402A-B979-B7233ECBAD87}">
      <dgm:prSet custT="1"/>
      <dgm:spPr/>
      <dgm:t>
        <a:bodyPr/>
        <a:lstStyle/>
        <a:p>
          <a:pPr>
            <a:lnSpc>
              <a:spcPct val="120000"/>
            </a:lnSpc>
          </a:pPr>
          <a:r>
            <a:rPr lang="ru-RU" sz="1200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1)  Оценка и анализ  выявленных отклонений в состоянии здоровья и данных по утомляемости</a:t>
          </a:r>
        </a:p>
      </dgm:t>
    </dgm:pt>
    <dgm:pt modelId="{4073D232-EB32-4B29-B259-106279648B02}" type="parTrans" cxnId="{2915CE20-BF26-46FA-B91F-5B85D10D5C4A}">
      <dgm:prSet/>
      <dgm:spPr/>
      <dgm:t>
        <a:bodyPr/>
        <a:lstStyle/>
        <a:p>
          <a:endParaRPr lang="ru-RU"/>
        </a:p>
      </dgm:t>
    </dgm:pt>
    <dgm:pt modelId="{3B9DF01D-EDF1-4E27-A5C1-D16EE9D39C08}" type="sibTrans" cxnId="{2915CE20-BF26-46FA-B91F-5B85D10D5C4A}">
      <dgm:prSet/>
      <dgm:spPr/>
      <dgm:t>
        <a:bodyPr/>
        <a:lstStyle/>
        <a:p>
          <a:endParaRPr lang="ru-RU"/>
        </a:p>
      </dgm:t>
    </dgm:pt>
    <dgm:pt modelId="{B1099D8E-6E8A-4485-AD25-F7AC63A668B1}">
      <dgm:prSet custT="1"/>
      <dgm:spPr/>
      <dgm:t>
        <a:bodyPr/>
        <a:lstStyle/>
        <a:p>
          <a:pPr>
            <a:lnSpc>
              <a:spcPct val="120000"/>
            </a:lnSpc>
          </a:pPr>
          <a:r>
            <a:rPr lang="ru-RU" sz="1200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2) Консультативная помощь по медицинским вопросам</a:t>
          </a:r>
          <a:r>
            <a:rPr lang="ru-RU" sz="1000" b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.</a:t>
          </a:r>
          <a:endParaRPr lang="ru-RU" sz="1200" b="0" dirty="0" smtClean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E7CB857C-E858-4448-8F36-EF3B020753F7}" type="parTrans" cxnId="{09F104B8-DD36-4C89-BD63-2EE8517E47AB}">
      <dgm:prSet/>
      <dgm:spPr/>
      <dgm:t>
        <a:bodyPr/>
        <a:lstStyle/>
        <a:p>
          <a:endParaRPr lang="ru-RU"/>
        </a:p>
      </dgm:t>
    </dgm:pt>
    <dgm:pt modelId="{316A1A45-F4C3-4C21-BB5E-0C6B52D79E54}" type="sibTrans" cxnId="{09F104B8-DD36-4C89-BD63-2EE8517E47AB}">
      <dgm:prSet/>
      <dgm:spPr/>
      <dgm:t>
        <a:bodyPr/>
        <a:lstStyle/>
        <a:p>
          <a:endParaRPr lang="ru-RU"/>
        </a:p>
      </dgm:t>
    </dgm:pt>
    <dgm:pt modelId="{A889379F-A88B-412E-B804-D39245E9909B}">
      <dgm:prSet phldrT="[Текст]" custT="1"/>
      <dgm:spPr>
        <a:xfrm>
          <a:off x="-192319" y="-232010"/>
          <a:ext cx="2880480" cy="1865898"/>
        </a:xfrm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gm:spPr>
      <dgm:t>
        <a:bodyPr/>
        <a:lstStyle/>
        <a:p>
          <a:pPr>
            <a:lnSpc>
              <a:spcPct val="120000"/>
            </a:lnSpc>
          </a:pPr>
          <a:r>
            <a:rPr lang="ru-RU" sz="1200" b="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Работа с структуре ОГКУБП по изучению уровня утомляемости ЛС в рейсовых условиях</a:t>
          </a:r>
          <a:r>
            <a:rPr lang="ru-RU" sz="1200" b="1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.</a:t>
          </a:r>
          <a:endParaRPr lang="ru-RU" sz="1200" b="0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BE5CA108-1F28-41A0-AD66-35E22626E7A4}" type="parTrans" cxnId="{99809EB1-BFCF-484C-A2F1-B586D6053600}">
      <dgm:prSet/>
      <dgm:spPr/>
      <dgm:t>
        <a:bodyPr/>
        <a:lstStyle/>
        <a:p>
          <a:endParaRPr lang="ru-RU"/>
        </a:p>
      </dgm:t>
    </dgm:pt>
    <dgm:pt modelId="{6F260674-13CF-42C6-BFC7-36423DEC8F48}" type="sibTrans" cxnId="{99809EB1-BFCF-484C-A2F1-B586D6053600}">
      <dgm:prSet/>
      <dgm:spPr/>
      <dgm:t>
        <a:bodyPr/>
        <a:lstStyle/>
        <a:p>
          <a:endParaRPr lang="ru-RU"/>
        </a:p>
      </dgm:t>
    </dgm:pt>
    <dgm:pt modelId="{0A1252FD-71A3-463E-BFF2-7CA9DD286202}">
      <dgm:prSet phldrT="[Текст]" custT="1"/>
      <dgm:spPr>
        <a:xfrm>
          <a:off x="3274577" y="2738622"/>
          <a:ext cx="2880480" cy="1865898"/>
        </a:xfrm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gm:spPr>
      <dgm:t>
        <a:bodyPr lIns="0" tIns="0" rIns="0" bIns="36000" anchor="b" anchorCtr="1"/>
        <a:lstStyle/>
        <a:p>
          <a:pPr>
            <a:lnSpc>
              <a:spcPct val="120000"/>
            </a:lnSpc>
          </a:pPr>
          <a:r>
            <a:rPr lang="ru-RU" sz="1000" b="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СКЛ</a:t>
          </a:r>
          <a:endParaRPr lang="ru-RU" sz="1000" b="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AA6094EC-4453-4A24-AB78-BD0C542D3CDC}" type="parTrans" cxnId="{3ADA6F10-A50A-464D-A0A0-9D2DACA750DB}">
      <dgm:prSet/>
      <dgm:spPr/>
      <dgm:t>
        <a:bodyPr/>
        <a:lstStyle/>
        <a:p>
          <a:endParaRPr lang="ru-RU"/>
        </a:p>
      </dgm:t>
    </dgm:pt>
    <dgm:pt modelId="{6A157855-5BEF-431A-8BC1-679D184A88B2}" type="sibTrans" cxnId="{3ADA6F10-A50A-464D-A0A0-9D2DACA750DB}">
      <dgm:prSet/>
      <dgm:spPr/>
      <dgm:t>
        <a:bodyPr/>
        <a:lstStyle/>
        <a:p>
          <a:endParaRPr lang="ru-RU"/>
        </a:p>
      </dgm:t>
    </dgm:pt>
    <dgm:pt modelId="{872A294F-F6DB-4890-9D2C-68EC58051695}">
      <dgm:prSet phldrT="[Текст]" custT="1"/>
      <dgm:spPr>
        <a:xfrm>
          <a:off x="3274577" y="2738622"/>
          <a:ext cx="2880480" cy="1865898"/>
        </a:xfrm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gm:spPr>
      <dgm:t>
        <a:bodyPr lIns="0" tIns="0" rIns="0" bIns="36000" anchor="b" anchorCtr="1"/>
        <a:lstStyle/>
        <a:p>
          <a:pPr>
            <a:lnSpc>
              <a:spcPct val="120000"/>
            </a:lnSpc>
          </a:pPr>
          <a:r>
            <a:rPr lang="ru-RU" sz="1000" b="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Теоретическая мед. подготовка</a:t>
          </a:r>
          <a:endParaRPr lang="ru-RU" sz="1000" b="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27FE2D31-2754-4B2E-9224-12F0A2DFA3B0}" type="parTrans" cxnId="{51E9EF93-15AC-46CA-BC8E-08FC9F698359}">
      <dgm:prSet/>
      <dgm:spPr/>
      <dgm:t>
        <a:bodyPr/>
        <a:lstStyle/>
        <a:p>
          <a:endParaRPr lang="ru-RU"/>
        </a:p>
      </dgm:t>
    </dgm:pt>
    <dgm:pt modelId="{56FB5CC3-1008-4032-B408-4EC7247EB061}" type="sibTrans" cxnId="{51E9EF93-15AC-46CA-BC8E-08FC9F698359}">
      <dgm:prSet/>
      <dgm:spPr/>
      <dgm:t>
        <a:bodyPr/>
        <a:lstStyle/>
        <a:p>
          <a:endParaRPr lang="ru-RU"/>
        </a:p>
      </dgm:t>
    </dgm:pt>
    <dgm:pt modelId="{161F20AF-B066-4B6E-A8FE-85FBBB19936B}">
      <dgm:prSet phldrT="[Текст]" custT="1"/>
      <dgm:spPr>
        <a:xfrm>
          <a:off x="3274577" y="2738622"/>
          <a:ext cx="2880480" cy="1865898"/>
        </a:xfrm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gm:spPr>
      <dgm:t>
        <a:bodyPr lIns="0" tIns="0" rIns="0" bIns="36000" anchor="b" anchorCtr="1"/>
        <a:lstStyle/>
        <a:p>
          <a:pPr>
            <a:lnSpc>
              <a:spcPct val="120000"/>
            </a:lnSpc>
          </a:pPr>
          <a:r>
            <a:rPr lang="ru-RU" sz="1000" b="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Медикаментозная терапия </a:t>
          </a:r>
          <a:endParaRPr lang="ru-RU" sz="1000" b="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807FF27A-EE21-4D64-86E9-5DAF954D3B9C}" type="parTrans" cxnId="{BB774D64-7F0F-4B04-85C8-B6A89FB0BC2D}">
      <dgm:prSet/>
      <dgm:spPr/>
      <dgm:t>
        <a:bodyPr/>
        <a:lstStyle/>
        <a:p>
          <a:endParaRPr lang="ru-RU"/>
        </a:p>
      </dgm:t>
    </dgm:pt>
    <dgm:pt modelId="{922E6A35-206D-45D0-B37A-120D9A732741}" type="sibTrans" cxnId="{BB774D64-7F0F-4B04-85C8-B6A89FB0BC2D}">
      <dgm:prSet/>
      <dgm:spPr/>
      <dgm:t>
        <a:bodyPr/>
        <a:lstStyle/>
        <a:p>
          <a:endParaRPr lang="ru-RU"/>
        </a:p>
      </dgm:t>
    </dgm:pt>
    <dgm:pt modelId="{2C2437F7-CF04-4EC6-809F-B38409015AD6}">
      <dgm:prSet phldrT="[Текст]" custT="1"/>
      <dgm:spPr>
        <a:xfrm>
          <a:off x="3274577" y="2738622"/>
          <a:ext cx="2880480" cy="1865898"/>
        </a:xfrm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gm:spPr>
      <dgm:t>
        <a:bodyPr lIns="0" tIns="0" rIns="0" bIns="36000" anchor="b" anchorCtr="1"/>
        <a:lstStyle/>
        <a:p>
          <a:pPr>
            <a:lnSpc>
              <a:spcPct val="120000"/>
            </a:lnSpc>
          </a:pPr>
          <a:r>
            <a:rPr lang="ru-RU" sz="1000" b="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Госпитализация при необходимости</a:t>
          </a:r>
          <a:endParaRPr lang="ru-RU" sz="1000" b="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FF3FD80E-F905-4A23-AC1C-248022B91B4F}" type="parTrans" cxnId="{01506F08-58C1-4E23-95AF-6CD41DCC802A}">
      <dgm:prSet/>
      <dgm:spPr/>
      <dgm:t>
        <a:bodyPr/>
        <a:lstStyle/>
        <a:p>
          <a:endParaRPr lang="ru-RU"/>
        </a:p>
      </dgm:t>
    </dgm:pt>
    <dgm:pt modelId="{FC467953-5710-43F5-AD91-23F5275E7A3E}" type="sibTrans" cxnId="{01506F08-58C1-4E23-95AF-6CD41DCC802A}">
      <dgm:prSet/>
      <dgm:spPr/>
      <dgm:t>
        <a:bodyPr/>
        <a:lstStyle/>
        <a:p>
          <a:endParaRPr lang="ru-RU"/>
        </a:p>
      </dgm:t>
    </dgm:pt>
    <dgm:pt modelId="{597E374A-3351-47B3-99E4-5DD4D2FFF85A}">
      <dgm:prSet phldrT="[Текст]" custT="1"/>
      <dgm:spPr>
        <a:xfrm>
          <a:off x="3274577" y="2738622"/>
          <a:ext cx="2880480" cy="1865898"/>
        </a:xfrm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gm:spPr>
      <dgm:t>
        <a:bodyPr lIns="0" tIns="0" rIns="0" bIns="36000" anchor="b" anchorCtr="1"/>
        <a:lstStyle/>
        <a:p>
          <a:pPr>
            <a:lnSpc>
              <a:spcPct val="120000"/>
            </a:lnSpc>
          </a:pPr>
          <a:r>
            <a:rPr lang="ru-RU" sz="1000" b="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ru-RU" sz="1000" b="0" dirty="0" err="1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Физиолечение</a:t>
          </a:r>
          <a:endParaRPr lang="ru-RU" sz="1000" b="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2947F2D0-F2A8-490C-9F31-E0575708E502}" type="parTrans" cxnId="{1C8416CB-4312-426C-B711-E3807AD4C7AF}">
      <dgm:prSet/>
      <dgm:spPr/>
      <dgm:t>
        <a:bodyPr/>
        <a:lstStyle/>
        <a:p>
          <a:endParaRPr lang="ru-RU"/>
        </a:p>
      </dgm:t>
    </dgm:pt>
    <dgm:pt modelId="{F1FBBFA8-A687-45C9-9B26-72097CFA0CC3}" type="sibTrans" cxnId="{1C8416CB-4312-426C-B711-E3807AD4C7AF}">
      <dgm:prSet/>
      <dgm:spPr/>
      <dgm:t>
        <a:bodyPr/>
        <a:lstStyle/>
        <a:p>
          <a:endParaRPr lang="ru-RU"/>
        </a:p>
      </dgm:t>
    </dgm:pt>
    <dgm:pt modelId="{D7713ACA-CAEE-4391-9449-F7C570B7C8B9}">
      <dgm:prSet phldrT="[Текст]" custT="1"/>
      <dgm:spPr>
        <a:xfrm>
          <a:off x="3274577" y="2738622"/>
          <a:ext cx="2880480" cy="1865898"/>
        </a:xfrm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gm:spPr>
      <dgm:t>
        <a:bodyPr lIns="0" tIns="0" rIns="0" bIns="36000" anchor="b" anchorCtr="1"/>
        <a:lstStyle/>
        <a:p>
          <a:pPr>
            <a:lnSpc>
              <a:spcPct val="120000"/>
            </a:lnSpc>
          </a:pPr>
          <a:r>
            <a:rPr lang="ru-RU" sz="1000" b="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«Ритм-полет»</a:t>
          </a:r>
          <a:endParaRPr lang="ru-RU" sz="1000" b="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</dgm:t>
    </dgm:pt>
    <dgm:pt modelId="{BDD23D30-F1C2-4A0A-89F5-21001C16338D}" type="parTrans" cxnId="{08181149-5CDD-431E-A4A0-36E2CC42FFD0}">
      <dgm:prSet/>
      <dgm:spPr/>
      <dgm:t>
        <a:bodyPr/>
        <a:lstStyle/>
        <a:p>
          <a:endParaRPr lang="ru-RU"/>
        </a:p>
      </dgm:t>
    </dgm:pt>
    <dgm:pt modelId="{55F660F3-E2E4-4FBE-AA60-323D1ACD5410}" type="sibTrans" cxnId="{08181149-5CDD-431E-A4A0-36E2CC42FFD0}">
      <dgm:prSet/>
      <dgm:spPr/>
      <dgm:t>
        <a:bodyPr/>
        <a:lstStyle/>
        <a:p>
          <a:endParaRPr lang="ru-RU"/>
        </a:p>
      </dgm:t>
    </dgm:pt>
    <dgm:pt modelId="{54583394-ACCE-43F4-A795-E92F1CB9758F}" type="pres">
      <dgm:prSet presAssocID="{A9A76AE7-F713-4D18-A156-BBA01C93745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E0AB6F-3B13-4096-AB0C-F820BFFA0248}" type="pres">
      <dgm:prSet presAssocID="{A9A76AE7-F713-4D18-A156-BBA01C937456}" presName="children" presStyleCnt="0"/>
      <dgm:spPr/>
      <dgm:t>
        <a:bodyPr/>
        <a:lstStyle/>
        <a:p>
          <a:endParaRPr lang="ru-RU"/>
        </a:p>
      </dgm:t>
    </dgm:pt>
    <dgm:pt modelId="{ABE0CC8D-1A85-42AC-8989-86EB992E783A}" type="pres">
      <dgm:prSet presAssocID="{A9A76AE7-F713-4D18-A156-BBA01C937456}" presName="child1group" presStyleCnt="0"/>
      <dgm:spPr/>
      <dgm:t>
        <a:bodyPr/>
        <a:lstStyle/>
        <a:p>
          <a:endParaRPr lang="ru-RU"/>
        </a:p>
      </dgm:t>
    </dgm:pt>
    <dgm:pt modelId="{36E58A10-6C0C-4B4E-86A7-C48717713E25}" type="pres">
      <dgm:prSet presAssocID="{A9A76AE7-F713-4D18-A156-BBA01C937456}" presName="child1" presStyleLbl="bgAcc1" presStyleIdx="0" presStyleCnt="4" custScaleX="162919" custScaleY="161051" custLinFactNeighborX="-3794" custLinFactNeighborY="1860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C9AFE13B-5D32-4037-A484-E1D4B00BB3B2}" type="pres">
      <dgm:prSet presAssocID="{A9A76AE7-F713-4D18-A156-BBA01C937456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813B9A-2B94-4DDB-933A-DF356E95F646}" type="pres">
      <dgm:prSet presAssocID="{A9A76AE7-F713-4D18-A156-BBA01C937456}" presName="child2group" presStyleCnt="0"/>
      <dgm:spPr/>
      <dgm:t>
        <a:bodyPr/>
        <a:lstStyle/>
        <a:p>
          <a:endParaRPr lang="ru-RU"/>
        </a:p>
      </dgm:t>
    </dgm:pt>
    <dgm:pt modelId="{03C2B281-FE4B-497D-A6EC-1F3A24D97DB9}" type="pres">
      <dgm:prSet presAssocID="{A9A76AE7-F713-4D18-A156-BBA01C937456}" presName="child2" presStyleLbl="bgAcc1" presStyleIdx="1" presStyleCnt="4" custScaleX="161051" custScaleY="161051" custLinFactNeighborX="4935" custLinFactNeighborY="-1842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15E492B8-85CC-40E5-927E-83561E2F7A8B}" type="pres">
      <dgm:prSet presAssocID="{A9A76AE7-F713-4D18-A156-BBA01C937456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134F4A-7D6C-4B00-95B0-945EBC5BDC68}" type="pres">
      <dgm:prSet presAssocID="{A9A76AE7-F713-4D18-A156-BBA01C937456}" presName="child3group" presStyleCnt="0"/>
      <dgm:spPr/>
      <dgm:t>
        <a:bodyPr/>
        <a:lstStyle/>
        <a:p>
          <a:endParaRPr lang="ru-RU"/>
        </a:p>
      </dgm:t>
    </dgm:pt>
    <dgm:pt modelId="{0D32ED05-D34B-4762-82A0-8DEFC8FECD64}" type="pres">
      <dgm:prSet presAssocID="{A9A76AE7-F713-4D18-A156-BBA01C937456}" presName="child3" presStyleLbl="bgAcc1" presStyleIdx="2" presStyleCnt="4" custScaleX="161051" custScaleY="161051" custLinFactNeighborX="8262" custLinFactNeighborY="1392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F2CEC22C-2E23-450F-98E4-99630B85B6FA}" type="pres">
      <dgm:prSet presAssocID="{A9A76AE7-F713-4D18-A156-BBA01C937456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BFFEBD-B834-4A34-B228-F103EAE61002}" type="pres">
      <dgm:prSet presAssocID="{A9A76AE7-F713-4D18-A156-BBA01C937456}" presName="child4group" presStyleCnt="0"/>
      <dgm:spPr/>
      <dgm:t>
        <a:bodyPr/>
        <a:lstStyle/>
        <a:p>
          <a:endParaRPr lang="ru-RU"/>
        </a:p>
      </dgm:t>
    </dgm:pt>
    <dgm:pt modelId="{861F0FCD-72D6-4CA0-9F14-B6C8DB96E240}" type="pres">
      <dgm:prSet presAssocID="{A9A76AE7-F713-4D18-A156-BBA01C937456}" presName="child4" presStyleLbl="bgAcc1" presStyleIdx="3" presStyleCnt="4" custScaleX="161051" custScaleY="161051" custLinFactNeighborX="-8255" custLinFactNeighborY="1392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29A4E7B6-F7AB-47F4-ABF9-71620E3B4946}" type="pres">
      <dgm:prSet presAssocID="{A9A76AE7-F713-4D18-A156-BBA01C937456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325B31-FEFD-442E-AB9C-39863F531548}" type="pres">
      <dgm:prSet presAssocID="{A9A76AE7-F713-4D18-A156-BBA01C937456}" presName="childPlaceholder" presStyleCnt="0"/>
      <dgm:spPr/>
      <dgm:t>
        <a:bodyPr/>
        <a:lstStyle/>
        <a:p>
          <a:endParaRPr lang="ru-RU"/>
        </a:p>
      </dgm:t>
    </dgm:pt>
    <dgm:pt modelId="{1AEDD828-D84B-40CB-9286-929ECA639F8D}" type="pres">
      <dgm:prSet presAssocID="{A9A76AE7-F713-4D18-A156-BBA01C937456}" presName="circle" presStyleCnt="0"/>
      <dgm:spPr/>
      <dgm:t>
        <a:bodyPr/>
        <a:lstStyle/>
        <a:p>
          <a:endParaRPr lang="ru-RU"/>
        </a:p>
      </dgm:t>
    </dgm:pt>
    <dgm:pt modelId="{A4A12CE0-8A50-4633-BA97-0134C893343B}" type="pres">
      <dgm:prSet presAssocID="{A9A76AE7-F713-4D18-A156-BBA01C937456}" presName="quadrant1" presStyleLbl="node1" presStyleIdx="0" presStyleCnt="4" custScaleX="82645" custScaleY="82645" custLinFactNeighborX="6323" custLinFactNeighborY="101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BFA928-F2DF-4EBD-A965-D53232AF3BB7}" type="pres">
      <dgm:prSet presAssocID="{A9A76AE7-F713-4D18-A156-BBA01C937456}" presName="quadrant2" presStyleLbl="node1" presStyleIdx="1" presStyleCnt="4" custScaleX="82645" custScaleY="82645" custLinFactNeighborX="-10947" custLinFactNeighborY="101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EE89DA-4241-40F6-B937-A3355E4FC9AB}" type="pres">
      <dgm:prSet presAssocID="{A9A76AE7-F713-4D18-A156-BBA01C937456}" presName="quadrant3" presStyleLbl="node1" presStyleIdx="2" presStyleCnt="4" custScaleX="82645" custScaleY="82645" custLinFactNeighborX="-10947" custLinFactNeighborY="-7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F16C5D-0D48-44FA-8B6A-356A3AB2C940}" type="pres">
      <dgm:prSet presAssocID="{A9A76AE7-F713-4D18-A156-BBA01C937456}" presName="quadrant4" presStyleLbl="node1" presStyleIdx="3" presStyleCnt="4" custScaleX="82645" custScaleY="82645" custLinFactNeighborX="6323" custLinFactNeighborY="-719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86B529-6221-4E64-B7C3-1619066AE530}" type="pres">
      <dgm:prSet presAssocID="{A9A76AE7-F713-4D18-A156-BBA01C937456}" presName="quadrantPlaceholder" presStyleCnt="0"/>
      <dgm:spPr/>
      <dgm:t>
        <a:bodyPr/>
        <a:lstStyle/>
        <a:p>
          <a:endParaRPr lang="ru-RU"/>
        </a:p>
      </dgm:t>
    </dgm:pt>
    <dgm:pt modelId="{9163C600-1631-4F18-A0F4-6E70B48D97C3}" type="pres">
      <dgm:prSet presAssocID="{A9A76AE7-F713-4D18-A156-BBA01C937456}" presName="center1" presStyleLbl="fgShp" presStyleIdx="0" presStyleCnt="2"/>
      <dgm:spPr>
        <a:xfrm>
          <a:off x="2642742" y="1796154"/>
          <a:ext cx="654939" cy="569512"/>
        </a:xfrm>
        <a:prstGeom prst="circularArrow">
          <a:avLst/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ysClr val="window" lastClr="FFFFFF"/>
          </a:contourClr>
        </a:sp3d>
      </dgm:spPr>
      <dgm:t>
        <a:bodyPr/>
        <a:lstStyle/>
        <a:p>
          <a:endParaRPr lang="ru-RU"/>
        </a:p>
      </dgm:t>
    </dgm:pt>
    <dgm:pt modelId="{40E54BB7-E35F-45F2-8FAA-F117EDA25A41}" type="pres">
      <dgm:prSet presAssocID="{A9A76AE7-F713-4D18-A156-BBA01C937456}" presName="center2" presStyleLbl="fgShp" presStyleIdx="1" presStyleCnt="2"/>
      <dgm:spPr>
        <a:xfrm rot="10800000">
          <a:off x="2642742" y="2015197"/>
          <a:ext cx="654939" cy="569512"/>
        </a:xfrm>
        <a:prstGeom prst="circularArrow">
          <a:avLst/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ysClr val="window" lastClr="FFFFFF"/>
          </a:contourClr>
        </a:sp3d>
      </dgm:spPr>
      <dgm:t>
        <a:bodyPr/>
        <a:lstStyle/>
        <a:p>
          <a:endParaRPr lang="ru-RU"/>
        </a:p>
      </dgm:t>
    </dgm:pt>
  </dgm:ptLst>
  <dgm:cxnLst>
    <dgm:cxn modelId="{56DFCB1F-77B9-4947-9693-CA7998EF0FF3}" type="presOf" srcId="{D4DF8226-8316-4E87-8669-8F66A774ACCA}" destId="{29A4E7B6-F7AB-47F4-ABF9-71620E3B4946}" srcOrd="1" destOrd="0" presId="urn:microsoft.com/office/officeart/2005/8/layout/cycle4#1"/>
    <dgm:cxn modelId="{7721041B-C3CA-4C40-8F1F-99AA63E17F04}" type="presOf" srcId="{597E374A-3351-47B3-99E4-5DD4D2FFF85A}" destId="{0D32ED05-D34B-4762-82A0-8DEFC8FECD64}" srcOrd="0" destOrd="3" presId="urn:microsoft.com/office/officeart/2005/8/layout/cycle4#1"/>
    <dgm:cxn modelId="{F77C6DE9-5558-499C-BF30-7366C45D4745}" type="presOf" srcId="{1F11E1F0-15E4-4030-AF5D-40C870CABD88}" destId="{09F16C5D-0D48-44FA-8B6A-356A3AB2C940}" srcOrd="0" destOrd="0" presId="urn:microsoft.com/office/officeart/2005/8/layout/cycle4#1"/>
    <dgm:cxn modelId="{99809EB1-BFCF-484C-A2F1-B586D6053600}" srcId="{2523306B-2292-4D1B-828D-7EFF751C44D0}" destId="{A889379F-A88B-412E-B804-D39245E9909B}" srcOrd="1" destOrd="0" parTransId="{BE5CA108-1F28-41A0-AD66-35E22626E7A4}" sibTransId="{6F260674-13CF-42C6-BFC7-36423DEC8F48}"/>
    <dgm:cxn modelId="{1C8416CB-4312-426C-B711-E3807AD4C7AF}" srcId="{71803260-34E3-4D22-953E-D3AA92B9DF4A}" destId="{597E374A-3351-47B3-99E4-5DD4D2FFF85A}" srcOrd="3" destOrd="0" parTransId="{2947F2D0-F2A8-490C-9F31-E0575708E502}" sibTransId="{F1FBBFA8-A687-45C9-9B26-72097CFA0CC3}"/>
    <dgm:cxn modelId="{CD8A53E3-8522-41C8-A187-9EB326B4458B}" type="presOf" srcId="{35F4AD78-AE6D-44EA-ADAB-7DC07B17B978}" destId="{03C2B281-FE4B-497D-A6EC-1F3A24D97DB9}" srcOrd="0" destOrd="3" presId="urn:microsoft.com/office/officeart/2005/8/layout/cycle4#1"/>
    <dgm:cxn modelId="{5112F164-20A3-4ACA-9F85-7EF140CF8FAF}" type="presOf" srcId="{872A294F-F6DB-4890-9D2C-68EC58051695}" destId="{0D32ED05-D34B-4762-82A0-8DEFC8FECD64}" srcOrd="0" destOrd="2" presId="urn:microsoft.com/office/officeart/2005/8/layout/cycle4#1"/>
    <dgm:cxn modelId="{8D827D4F-B029-449E-89F1-D7C7A60A67A8}" type="presOf" srcId="{2523306B-2292-4D1B-828D-7EFF751C44D0}" destId="{A4A12CE0-8A50-4633-BA97-0134C893343B}" srcOrd="0" destOrd="0" presId="urn:microsoft.com/office/officeart/2005/8/layout/cycle4#1"/>
    <dgm:cxn modelId="{BB73E449-6B26-4A71-87D3-DDF18D123A1A}" type="presOf" srcId="{99D8774F-B494-45A7-AFC5-FB9424879461}" destId="{03C2B281-FE4B-497D-A6EC-1F3A24D97DB9}" srcOrd="0" destOrd="0" presId="urn:microsoft.com/office/officeart/2005/8/layout/cycle4#1"/>
    <dgm:cxn modelId="{A9809792-DA80-45E2-A5F1-C2B139424656}" srcId="{A9A76AE7-F713-4D18-A156-BBA01C937456}" destId="{81CEC0F1-8E71-40DF-AC77-EBB8125F898E}" srcOrd="4" destOrd="0" parTransId="{F52D13DE-B309-4065-A6BF-09AC64554E26}" sibTransId="{F89BF62B-45F7-4056-B663-0F384E366AC1}"/>
    <dgm:cxn modelId="{7B1FF168-F844-4B0A-A271-ABDE52ACAEC1}" type="presOf" srcId="{0A1252FD-71A3-463E-BFF2-7CA9DD286202}" destId="{0D32ED05-D34B-4762-82A0-8DEFC8FECD64}" srcOrd="0" destOrd="1" presId="urn:microsoft.com/office/officeart/2005/8/layout/cycle4#1"/>
    <dgm:cxn modelId="{CD01BA0E-82A2-43AE-A122-F3D23ADA9FF2}" srcId="{A9A76AE7-F713-4D18-A156-BBA01C937456}" destId="{7ABF1C0D-0588-42E3-A9A1-235D27546307}" srcOrd="1" destOrd="0" parTransId="{85BE96B5-2AC6-4E8D-A100-68D555DC69BF}" sibTransId="{2D39DBC6-3C1C-49CE-8986-D95FC8C3C1A4}"/>
    <dgm:cxn modelId="{BBEE853D-B387-47E0-B09B-C74781094914}" type="presOf" srcId="{161F20AF-B066-4B6E-A8FE-85FBBB19936B}" destId="{0D32ED05-D34B-4762-82A0-8DEFC8FECD64}" srcOrd="0" destOrd="5" presId="urn:microsoft.com/office/officeart/2005/8/layout/cycle4#1"/>
    <dgm:cxn modelId="{01506F08-58C1-4E23-95AF-6CD41DCC802A}" srcId="{71803260-34E3-4D22-953E-D3AA92B9DF4A}" destId="{2C2437F7-CF04-4EC6-809F-B38409015AD6}" srcOrd="6" destOrd="0" parTransId="{FF3FD80E-F905-4A23-AC1C-248022B91B4F}" sibTransId="{FC467953-5710-43F5-AD91-23F5275E7A3E}"/>
    <dgm:cxn modelId="{57202AB5-2A9D-4234-9C38-89F40C564E0E}" srcId="{1F11E1F0-15E4-4030-AF5D-40C870CABD88}" destId="{D4DF8226-8316-4E87-8669-8F66A774ACCA}" srcOrd="0" destOrd="0" parTransId="{265BE355-C60E-4F68-90BB-93B0F1DD71DC}" sibTransId="{F14738F3-709A-4954-88E4-3D01E4BC94B3}"/>
    <dgm:cxn modelId="{8D381D6C-D9CD-4740-A7F4-02D45A92337D}" type="presOf" srcId="{348E5ABF-E2A4-47B1-912B-BA8D508D4F20}" destId="{861F0FCD-72D6-4CA0-9F14-B6C8DB96E240}" srcOrd="0" destOrd="2" presId="urn:microsoft.com/office/officeart/2005/8/layout/cycle4#1"/>
    <dgm:cxn modelId="{08181149-5CDD-431E-A4A0-36E2CC42FFD0}" srcId="{71803260-34E3-4D22-953E-D3AA92B9DF4A}" destId="{D7713ACA-CAEE-4391-9449-F7C570B7C8B9}" srcOrd="4" destOrd="0" parTransId="{BDD23D30-F1C2-4A0A-89F5-21001C16338D}" sibTransId="{55F660F3-E2E4-4FBE-AA60-323D1ACD5410}"/>
    <dgm:cxn modelId="{593D046A-6839-4AEF-ADAD-DC3F87EF7B69}" type="presOf" srcId="{2C2437F7-CF04-4EC6-809F-B38409015AD6}" destId="{0D32ED05-D34B-4762-82A0-8DEFC8FECD64}" srcOrd="0" destOrd="6" presId="urn:microsoft.com/office/officeart/2005/8/layout/cycle4#1"/>
    <dgm:cxn modelId="{8659A938-4D3D-4C07-BE4F-7AB3639752C6}" type="presOf" srcId="{161F20AF-B066-4B6E-A8FE-85FBBB19936B}" destId="{F2CEC22C-2E23-450F-98E4-99630B85B6FA}" srcOrd="1" destOrd="5" presId="urn:microsoft.com/office/officeart/2005/8/layout/cycle4#1"/>
    <dgm:cxn modelId="{CDCFB961-59C4-4DEB-A287-CC7F0C13748D}" type="presOf" srcId="{2C2437F7-CF04-4EC6-809F-B38409015AD6}" destId="{F2CEC22C-2E23-450F-98E4-99630B85B6FA}" srcOrd="1" destOrd="6" presId="urn:microsoft.com/office/officeart/2005/8/layout/cycle4#1"/>
    <dgm:cxn modelId="{9D799795-42BD-4061-A6D3-9255CAFDEA8A}" type="presOf" srcId="{872A294F-F6DB-4890-9D2C-68EC58051695}" destId="{F2CEC22C-2E23-450F-98E4-99630B85B6FA}" srcOrd="1" destOrd="2" presId="urn:microsoft.com/office/officeart/2005/8/layout/cycle4#1"/>
    <dgm:cxn modelId="{CDCE7B8A-6184-4860-8F6B-67C2F35F1174}" srcId="{2523306B-2292-4D1B-828D-7EFF751C44D0}" destId="{AE3BD704-8490-4E59-983A-3B9AC91F8EA7}" srcOrd="0" destOrd="0" parTransId="{05F42C81-2A03-4AD0-A45B-A4950DF0676B}" sibTransId="{D09CF212-F92C-43F4-8B49-0A50A07E4108}"/>
    <dgm:cxn modelId="{EE0958B1-B50B-4C5B-AC7F-55ABDF7E421E}" srcId="{A9A76AE7-F713-4D18-A156-BBA01C937456}" destId="{2523306B-2292-4D1B-828D-7EFF751C44D0}" srcOrd="0" destOrd="0" parTransId="{32CB393E-E040-45EA-864F-820A27DCCD5D}" sibTransId="{819F4D56-DE71-4221-9F73-3B4C9D5B8269}"/>
    <dgm:cxn modelId="{0AD86D46-170E-48FF-9476-696A68386480}" type="presOf" srcId="{AE3BD704-8490-4E59-983A-3B9AC91F8EA7}" destId="{36E58A10-6C0C-4B4E-86A7-C48717713E25}" srcOrd="0" destOrd="0" presId="urn:microsoft.com/office/officeart/2005/8/layout/cycle4#1"/>
    <dgm:cxn modelId="{3197474E-B531-43C0-AB50-8D8EDF57205E}" type="presOf" srcId="{597E374A-3351-47B3-99E4-5DD4D2FFF85A}" destId="{F2CEC22C-2E23-450F-98E4-99630B85B6FA}" srcOrd="1" destOrd="3" presId="urn:microsoft.com/office/officeart/2005/8/layout/cycle4#1"/>
    <dgm:cxn modelId="{0D7AA4DB-5760-472C-B12F-D2B1F290B667}" srcId="{1F11E1F0-15E4-4030-AF5D-40C870CABD88}" destId="{348E5ABF-E2A4-47B1-912B-BA8D508D4F20}" srcOrd="2" destOrd="0" parTransId="{0BB7B57F-5BCA-4213-8E41-2776B3CFA6DB}" sibTransId="{7475FCA6-2577-4980-B3E9-B8DCAD8CE822}"/>
    <dgm:cxn modelId="{BB774D64-7F0F-4B04-85C8-B6A89FB0BC2D}" srcId="{71803260-34E3-4D22-953E-D3AA92B9DF4A}" destId="{161F20AF-B066-4B6E-A8FE-85FBBB19936B}" srcOrd="5" destOrd="0" parTransId="{807FF27A-EE21-4D64-86E9-5DAF954D3B9C}" sibTransId="{922E6A35-206D-45D0-B37A-120D9A732741}"/>
    <dgm:cxn modelId="{52A7DBAB-4595-4FF2-844E-F92D2F3D4B91}" srcId="{71803260-34E3-4D22-953E-D3AA92B9DF4A}" destId="{1454B755-74BE-480E-87BB-3DA8C34F2C42}" srcOrd="7" destOrd="0" parTransId="{0F18225C-8570-45EE-82BE-5D8195644149}" sibTransId="{7CB5FF7F-09A1-4986-9E08-1500EE2B85AF}"/>
    <dgm:cxn modelId="{EE491C68-0573-4FEC-A515-4F3C69571023}" type="presOf" srcId="{5ECCC44E-3914-4170-95BD-680C39E93EE1}" destId="{0D32ED05-D34B-4762-82A0-8DEFC8FECD64}" srcOrd="0" destOrd="0" presId="urn:microsoft.com/office/officeart/2005/8/layout/cycle4#1"/>
    <dgm:cxn modelId="{D5796F2F-96F8-4204-8AD1-A0D23017FE22}" type="presOf" srcId="{D7713ACA-CAEE-4391-9449-F7C570B7C8B9}" destId="{0D32ED05-D34B-4762-82A0-8DEFC8FECD64}" srcOrd="0" destOrd="4" presId="urn:microsoft.com/office/officeart/2005/8/layout/cycle4#1"/>
    <dgm:cxn modelId="{C022E103-469C-4B0B-AD7E-DE2C23319CB3}" type="presOf" srcId="{A889379F-A88B-412E-B804-D39245E9909B}" destId="{C9AFE13B-5D32-4037-A484-E1D4B00BB3B2}" srcOrd="1" destOrd="1" presId="urn:microsoft.com/office/officeart/2005/8/layout/cycle4#1"/>
    <dgm:cxn modelId="{B40BF8C4-772C-4679-9163-F0EA338040B3}" srcId="{A9A76AE7-F713-4D18-A156-BBA01C937456}" destId="{579332F4-2974-42BA-A1E1-B3F77A177C5E}" srcOrd="5" destOrd="0" parTransId="{A5FDC2EE-F21C-439A-A93F-887CF3C1674C}" sibTransId="{659FA37B-5CC5-4F90-B0DD-9E9C9156B38C}"/>
    <dgm:cxn modelId="{ADEA473F-5027-4B46-81BA-62000B0E465D}" type="presOf" srcId="{859FF7C3-AF2B-428B-92C8-4B43FE08AE9C}" destId="{861F0FCD-72D6-4CA0-9F14-B6C8DB96E240}" srcOrd="0" destOrd="1" presId="urn:microsoft.com/office/officeart/2005/8/layout/cycle4#1"/>
    <dgm:cxn modelId="{9947EC21-28AB-4A97-88F3-20E3AB7C6AF4}" type="presOf" srcId="{1454B755-74BE-480E-87BB-3DA8C34F2C42}" destId="{F2CEC22C-2E23-450F-98E4-99630B85B6FA}" srcOrd="1" destOrd="7" presId="urn:microsoft.com/office/officeart/2005/8/layout/cycle4#1"/>
    <dgm:cxn modelId="{E6AA1E66-7B10-426A-9E12-8B2B6512C8EC}" srcId="{1F11E1F0-15E4-4030-AF5D-40C870CABD88}" destId="{859FF7C3-AF2B-428B-92C8-4B43FE08AE9C}" srcOrd="1" destOrd="0" parTransId="{CC71CC43-8A51-46E6-8414-8B43FF453713}" sibTransId="{C5537E5E-A2F3-4C69-8293-83037526AA9E}"/>
    <dgm:cxn modelId="{926D283E-617B-40AC-8155-FAC4B5D3B8AE}" type="presOf" srcId="{0A1252FD-71A3-463E-BFF2-7CA9DD286202}" destId="{F2CEC22C-2E23-450F-98E4-99630B85B6FA}" srcOrd="1" destOrd="1" presId="urn:microsoft.com/office/officeart/2005/8/layout/cycle4#1"/>
    <dgm:cxn modelId="{F2A6F0B0-FE3B-4189-93EB-BBD8904F8135}" type="presOf" srcId="{9E2DDBAE-0596-402A-B979-B7233ECBAD87}" destId="{15E492B8-85CC-40E5-927E-83561E2F7A8B}" srcOrd="1" destOrd="1" presId="urn:microsoft.com/office/officeart/2005/8/layout/cycle4#1"/>
    <dgm:cxn modelId="{2915CE20-BF26-46FA-B91F-5B85D10D5C4A}" srcId="{99D8774F-B494-45A7-AFC5-FB9424879461}" destId="{9E2DDBAE-0596-402A-B979-B7233ECBAD87}" srcOrd="0" destOrd="0" parTransId="{4073D232-EB32-4B29-B259-106279648B02}" sibTransId="{3B9DF01D-EDF1-4E27-A5C1-D16EE9D39C08}"/>
    <dgm:cxn modelId="{5E543C54-E77D-4283-9EB1-99AF81803F07}" type="presOf" srcId="{A889379F-A88B-412E-B804-D39245E9909B}" destId="{36E58A10-6C0C-4B4E-86A7-C48717713E25}" srcOrd="0" destOrd="1" presId="urn:microsoft.com/office/officeart/2005/8/layout/cycle4#1"/>
    <dgm:cxn modelId="{3E051228-DB53-4B84-BBD8-FE45B23C04E9}" srcId="{7ABF1C0D-0588-42E3-A9A1-235D27546307}" destId="{35F4AD78-AE6D-44EA-ADAB-7DC07B17B978}" srcOrd="1" destOrd="0" parTransId="{46126263-A6AA-49F1-8861-71701EEADF58}" sibTransId="{61FC9037-6C77-4BCC-9768-3932269C6B94}"/>
    <dgm:cxn modelId="{4607526E-3D08-4C09-87DD-BC0AC81DAC24}" type="presOf" srcId="{B1099D8E-6E8A-4485-AD25-F7AC63A668B1}" destId="{15E492B8-85CC-40E5-927E-83561E2F7A8B}" srcOrd="1" destOrd="2" presId="urn:microsoft.com/office/officeart/2005/8/layout/cycle4#1"/>
    <dgm:cxn modelId="{51E9EF93-15AC-46CA-BC8E-08FC9F698359}" srcId="{71803260-34E3-4D22-953E-D3AA92B9DF4A}" destId="{872A294F-F6DB-4890-9D2C-68EC58051695}" srcOrd="2" destOrd="0" parTransId="{27FE2D31-2754-4B2E-9224-12F0A2DFA3B0}" sibTransId="{56FB5CC3-1008-4032-B408-4EC7247EB061}"/>
    <dgm:cxn modelId="{2486ADAB-5CD2-40B7-A0EC-2CF6873AAD5A}" srcId="{A9A76AE7-F713-4D18-A156-BBA01C937456}" destId="{1F11E1F0-15E4-4030-AF5D-40C870CABD88}" srcOrd="3" destOrd="0" parTransId="{1DDCD3AA-FDF3-41B1-B3A5-709904C9416E}" sibTransId="{9A6218A8-03A7-482C-B4FC-6462753AE62A}"/>
    <dgm:cxn modelId="{985D665D-56CD-4F10-93E3-6DAE49767D72}" srcId="{A9A76AE7-F713-4D18-A156-BBA01C937456}" destId="{71803260-34E3-4D22-953E-D3AA92B9DF4A}" srcOrd="2" destOrd="0" parTransId="{D36CF38D-8A23-409C-A92A-569B6AF417A8}" sibTransId="{0E0200D5-06C8-4725-BCF1-62CA2F8BD088}"/>
    <dgm:cxn modelId="{85CA925B-1F15-4364-9FB0-7890978ABFD0}" type="presOf" srcId="{9E2DDBAE-0596-402A-B979-B7233ECBAD87}" destId="{03C2B281-FE4B-497D-A6EC-1F3A24D97DB9}" srcOrd="0" destOrd="1" presId="urn:microsoft.com/office/officeart/2005/8/layout/cycle4#1"/>
    <dgm:cxn modelId="{A13142C7-6246-4564-A5A6-04CC42F6097A}" type="presOf" srcId="{D4DF8226-8316-4E87-8669-8F66A774ACCA}" destId="{861F0FCD-72D6-4CA0-9F14-B6C8DB96E240}" srcOrd="0" destOrd="0" presId="urn:microsoft.com/office/officeart/2005/8/layout/cycle4#1"/>
    <dgm:cxn modelId="{4F41B5B0-9567-4111-9464-99D929335622}" type="presOf" srcId="{859FF7C3-AF2B-428B-92C8-4B43FE08AE9C}" destId="{29A4E7B6-F7AB-47F4-ABF9-71620E3B4946}" srcOrd="1" destOrd="1" presId="urn:microsoft.com/office/officeart/2005/8/layout/cycle4#1"/>
    <dgm:cxn modelId="{7540F01C-F20F-43DB-9CCF-0E6F11C2940B}" type="presOf" srcId="{AE3BD704-8490-4E59-983A-3B9AC91F8EA7}" destId="{C9AFE13B-5D32-4037-A484-E1D4B00BB3B2}" srcOrd="1" destOrd="0" presId="urn:microsoft.com/office/officeart/2005/8/layout/cycle4#1"/>
    <dgm:cxn modelId="{3ADA6F10-A50A-464D-A0A0-9D2DACA750DB}" srcId="{71803260-34E3-4D22-953E-D3AA92B9DF4A}" destId="{0A1252FD-71A3-463E-BFF2-7CA9DD286202}" srcOrd="1" destOrd="0" parTransId="{AA6094EC-4453-4A24-AB78-BD0C542D3CDC}" sibTransId="{6A157855-5BEF-431A-8BC1-679D184A88B2}"/>
    <dgm:cxn modelId="{2DEBBEFF-068F-45A8-932B-29E8E4F94794}" type="presOf" srcId="{A9A76AE7-F713-4D18-A156-BBA01C937456}" destId="{54583394-ACCE-43F4-A795-E92F1CB9758F}" srcOrd="0" destOrd="0" presId="urn:microsoft.com/office/officeart/2005/8/layout/cycle4#1"/>
    <dgm:cxn modelId="{18B3589A-7392-42DA-A548-E3073B451291}" type="presOf" srcId="{1454B755-74BE-480E-87BB-3DA8C34F2C42}" destId="{0D32ED05-D34B-4762-82A0-8DEFC8FECD64}" srcOrd="0" destOrd="7" presId="urn:microsoft.com/office/officeart/2005/8/layout/cycle4#1"/>
    <dgm:cxn modelId="{1AE5DA7B-9668-48CF-852C-5712AA4B0409}" type="presOf" srcId="{5ECCC44E-3914-4170-95BD-680C39E93EE1}" destId="{F2CEC22C-2E23-450F-98E4-99630B85B6FA}" srcOrd="1" destOrd="0" presId="urn:microsoft.com/office/officeart/2005/8/layout/cycle4#1"/>
    <dgm:cxn modelId="{C187BDD3-8FC8-4537-8A73-0396F10E215A}" type="presOf" srcId="{348E5ABF-E2A4-47B1-912B-BA8D508D4F20}" destId="{29A4E7B6-F7AB-47F4-ABF9-71620E3B4946}" srcOrd="1" destOrd="2" presId="urn:microsoft.com/office/officeart/2005/8/layout/cycle4#1"/>
    <dgm:cxn modelId="{1AE8663D-8F36-46DE-A2B3-903572C5AADD}" type="presOf" srcId="{35F4AD78-AE6D-44EA-ADAB-7DC07B17B978}" destId="{15E492B8-85CC-40E5-927E-83561E2F7A8B}" srcOrd="1" destOrd="3" presId="urn:microsoft.com/office/officeart/2005/8/layout/cycle4#1"/>
    <dgm:cxn modelId="{3A42BDF9-88CC-40DB-9790-399A47D6B2FC}" type="presOf" srcId="{99D8774F-B494-45A7-AFC5-FB9424879461}" destId="{15E492B8-85CC-40E5-927E-83561E2F7A8B}" srcOrd="1" destOrd="0" presId="urn:microsoft.com/office/officeart/2005/8/layout/cycle4#1"/>
    <dgm:cxn modelId="{4762AD56-19BE-48E2-9D48-2552593C159B}" srcId="{7ABF1C0D-0588-42E3-A9A1-235D27546307}" destId="{99D8774F-B494-45A7-AFC5-FB9424879461}" srcOrd="0" destOrd="0" parTransId="{318203CF-1B29-4C68-ADA3-A2E61A01EA59}" sibTransId="{E880DDDE-E914-4FF2-BFB5-4A52AB74EF8E}"/>
    <dgm:cxn modelId="{26E88BA6-F4FD-485C-82AE-87313427AFFB}" type="presOf" srcId="{7ABF1C0D-0588-42E3-A9A1-235D27546307}" destId="{5BBFA928-F2DF-4EBD-A965-D53232AF3BB7}" srcOrd="0" destOrd="0" presId="urn:microsoft.com/office/officeart/2005/8/layout/cycle4#1"/>
    <dgm:cxn modelId="{09825CBC-D8B1-4E8B-AC50-640700D24FE3}" type="presOf" srcId="{D7713ACA-CAEE-4391-9449-F7C570B7C8B9}" destId="{F2CEC22C-2E23-450F-98E4-99630B85B6FA}" srcOrd="1" destOrd="4" presId="urn:microsoft.com/office/officeart/2005/8/layout/cycle4#1"/>
    <dgm:cxn modelId="{EC7DFC4D-8F65-4CFE-99E0-EC296AF915C2}" srcId="{71803260-34E3-4D22-953E-D3AA92B9DF4A}" destId="{5ECCC44E-3914-4170-95BD-680C39E93EE1}" srcOrd="0" destOrd="0" parTransId="{CCAE4D05-784C-4B5B-BFF1-FEC516C561CB}" sibTransId="{BD4ECA11-0D92-4C33-BE37-ADB52A32ADC2}"/>
    <dgm:cxn modelId="{09F104B8-DD36-4C89-BD63-2EE8517E47AB}" srcId="{99D8774F-B494-45A7-AFC5-FB9424879461}" destId="{B1099D8E-6E8A-4485-AD25-F7AC63A668B1}" srcOrd="1" destOrd="0" parTransId="{E7CB857C-E858-4448-8F36-EF3B020753F7}" sibTransId="{316A1A45-F4C3-4C21-BB5E-0C6B52D79E54}"/>
    <dgm:cxn modelId="{12025E71-08B4-4A29-AE67-4AC7C92A857C}" type="presOf" srcId="{B1099D8E-6E8A-4485-AD25-F7AC63A668B1}" destId="{03C2B281-FE4B-497D-A6EC-1F3A24D97DB9}" srcOrd="0" destOrd="2" presId="urn:microsoft.com/office/officeart/2005/8/layout/cycle4#1"/>
    <dgm:cxn modelId="{56470BA9-3053-4F14-848F-6326A1977B1E}" type="presOf" srcId="{71803260-34E3-4D22-953E-D3AA92B9DF4A}" destId="{D8EE89DA-4241-40F6-B937-A3355E4FC9AB}" srcOrd="0" destOrd="0" presId="urn:microsoft.com/office/officeart/2005/8/layout/cycle4#1"/>
    <dgm:cxn modelId="{56A6DB1B-2B9E-44B5-89BE-A38DF64F0B05}" type="presParOf" srcId="{54583394-ACCE-43F4-A795-E92F1CB9758F}" destId="{12E0AB6F-3B13-4096-AB0C-F820BFFA0248}" srcOrd="0" destOrd="0" presId="urn:microsoft.com/office/officeart/2005/8/layout/cycle4#1"/>
    <dgm:cxn modelId="{4C66124E-481F-45A4-8E7E-EDF1A520B27A}" type="presParOf" srcId="{12E0AB6F-3B13-4096-AB0C-F820BFFA0248}" destId="{ABE0CC8D-1A85-42AC-8989-86EB992E783A}" srcOrd="0" destOrd="0" presId="urn:microsoft.com/office/officeart/2005/8/layout/cycle4#1"/>
    <dgm:cxn modelId="{A80B176D-B758-48E5-8E03-B5BD100976CE}" type="presParOf" srcId="{ABE0CC8D-1A85-42AC-8989-86EB992E783A}" destId="{36E58A10-6C0C-4B4E-86A7-C48717713E25}" srcOrd="0" destOrd="0" presId="urn:microsoft.com/office/officeart/2005/8/layout/cycle4#1"/>
    <dgm:cxn modelId="{EC54FF48-EEF8-4DB5-9DDE-F567EEA411BF}" type="presParOf" srcId="{ABE0CC8D-1A85-42AC-8989-86EB992E783A}" destId="{C9AFE13B-5D32-4037-A484-E1D4B00BB3B2}" srcOrd="1" destOrd="0" presId="urn:microsoft.com/office/officeart/2005/8/layout/cycle4#1"/>
    <dgm:cxn modelId="{4B33850E-2A78-4F47-97D1-ABC824F78C7A}" type="presParOf" srcId="{12E0AB6F-3B13-4096-AB0C-F820BFFA0248}" destId="{9D813B9A-2B94-4DDB-933A-DF356E95F646}" srcOrd="1" destOrd="0" presId="urn:microsoft.com/office/officeart/2005/8/layout/cycle4#1"/>
    <dgm:cxn modelId="{C9F7A672-F3A1-4F15-A4B8-306E6EC3B2C5}" type="presParOf" srcId="{9D813B9A-2B94-4DDB-933A-DF356E95F646}" destId="{03C2B281-FE4B-497D-A6EC-1F3A24D97DB9}" srcOrd="0" destOrd="0" presId="urn:microsoft.com/office/officeart/2005/8/layout/cycle4#1"/>
    <dgm:cxn modelId="{88500EE8-C438-47DA-B68F-2FCAF294DD08}" type="presParOf" srcId="{9D813B9A-2B94-4DDB-933A-DF356E95F646}" destId="{15E492B8-85CC-40E5-927E-83561E2F7A8B}" srcOrd="1" destOrd="0" presId="urn:microsoft.com/office/officeart/2005/8/layout/cycle4#1"/>
    <dgm:cxn modelId="{A1B2C39E-2887-4C4A-938E-A408FA14093E}" type="presParOf" srcId="{12E0AB6F-3B13-4096-AB0C-F820BFFA0248}" destId="{46134F4A-7D6C-4B00-95B0-945EBC5BDC68}" srcOrd="2" destOrd="0" presId="urn:microsoft.com/office/officeart/2005/8/layout/cycle4#1"/>
    <dgm:cxn modelId="{B5F2A122-A26B-40E6-BF89-4BFC4FE3FAE7}" type="presParOf" srcId="{46134F4A-7D6C-4B00-95B0-945EBC5BDC68}" destId="{0D32ED05-D34B-4762-82A0-8DEFC8FECD64}" srcOrd="0" destOrd="0" presId="urn:microsoft.com/office/officeart/2005/8/layout/cycle4#1"/>
    <dgm:cxn modelId="{2D38BBC8-C7D2-4E01-8FCE-9D85589ADDEB}" type="presParOf" srcId="{46134F4A-7D6C-4B00-95B0-945EBC5BDC68}" destId="{F2CEC22C-2E23-450F-98E4-99630B85B6FA}" srcOrd="1" destOrd="0" presId="urn:microsoft.com/office/officeart/2005/8/layout/cycle4#1"/>
    <dgm:cxn modelId="{67665E8E-C95B-435A-962F-867A64ED537C}" type="presParOf" srcId="{12E0AB6F-3B13-4096-AB0C-F820BFFA0248}" destId="{B9BFFEBD-B834-4A34-B228-F103EAE61002}" srcOrd="3" destOrd="0" presId="urn:microsoft.com/office/officeart/2005/8/layout/cycle4#1"/>
    <dgm:cxn modelId="{BD0D83E7-726A-4E84-8212-D72239D3F207}" type="presParOf" srcId="{B9BFFEBD-B834-4A34-B228-F103EAE61002}" destId="{861F0FCD-72D6-4CA0-9F14-B6C8DB96E240}" srcOrd="0" destOrd="0" presId="urn:microsoft.com/office/officeart/2005/8/layout/cycle4#1"/>
    <dgm:cxn modelId="{4A1C4B5D-FEA2-4A43-B22A-BB7B4185BDA7}" type="presParOf" srcId="{B9BFFEBD-B834-4A34-B228-F103EAE61002}" destId="{29A4E7B6-F7AB-47F4-ABF9-71620E3B4946}" srcOrd="1" destOrd="0" presId="urn:microsoft.com/office/officeart/2005/8/layout/cycle4#1"/>
    <dgm:cxn modelId="{858DD38E-5E4A-4DD8-8EEB-04D59BECD43D}" type="presParOf" srcId="{12E0AB6F-3B13-4096-AB0C-F820BFFA0248}" destId="{D7325B31-FEFD-442E-AB9C-39863F531548}" srcOrd="4" destOrd="0" presId="urn:microsoft.com/office/officeart/2005/8/layout/cycle4#1"/>
    <dgm:cxn modelId="{0B5AB02B-E76F-45B9-AE1B-2106DBE13C53}" type="presParOf" srcId="{54583394-ACCE-43F4-A795-E92F1CB9758F}" destId="{1AEDD828-D84B-40CB-9286-929ECA639F8D}" srcOrd="1" destOrd="0" presId="urn:microsoft.com/office/officeart/2005/8/layout/cycle4#1"/>
    <dgm:cxn modelId="{79104694-F741-4AEF-9734-295D5759110B}" type="presParOf" srcId="{1AEDD828-D84B-40CB-9286-929ECA639F8D}" destId="{A4A12CE0-8A50-4633-BA97-0134C893343B}" srcOrd="0" destOrd="0" presId="urn:microsoft.com/office/officeart/2005/8/layout/cycle4#1"/>
    <dgm:cxn modelId="{E2FFD2B2-6D79-487D-BE4E-A1737FAFB296}" type="presParOf" srcId="{1AEDD828-D84B-40CB-9286-929ECA639F8D}" destId="{5BBFA928-F2DF-4EBD-A965-D53232AF3BB7}" srcOrd="1" destOrd="0" presId="urn:microsoft.com/office/officeart/2005/8/layout/cycle4#1"/>
    <dgm:cxn modelId="{9CB9CF4F-4395-44E1-BB40-75A864647F55}" type="presParOf" srcId="{1AEDD828-D84B-40CB-9286-929ECA639F8D}" destId="{D8EE89DA-4241-40F6-B937-A3355E4FC9AB}" srcOrd="2" destOrd="0" presId="urn:microsoft.com/office/officeart/2005/8/layout/cycle4#1"/>
    <dgm:cxn modelId="{2F857E23-C6A0-4251-821E-B410A253712D}" type="presParOf" srcId="{1AEDD828-D84B-40CB-9286-929ECA639F8D}" destId="{09F16C5D-0D48-44FA-8B6A-356A3AB2C940}" srcOrd="3" destOrd="0" presId="urn:microsoft.com/office/officeart/2005/8/layout/cycle4#1"/>
    <dgm:cxn modelId="{581C0346-B04C-4818-AD5C-7539CAD51025}" type="presParOf" srcId="{1AEDD828-D84B-40CB-9286-929ECA639F8D}" destId="{3186B529-6221-4E64-B7C3-1619066AE530}" srcOrd="4" destOrd="0" presId="urn:microsoft.com/office/officeart/2005/8/layout/cycle4#1"/>
    <dgm:cxn modelId="{6627BF10-F4C5-46DD-B702-E29EA7B2F5D7}" type="presParOf" srcId="{54583394-ACCE-43F4-A795-E92F1CB9758F}" destId="{9163C600-1631-4F18-A0F4-6E70B48D97C3}" srcOrd="2" destOrd="0" presId="urn:microsoft.com/office/officeart/2005/8/layout/cycle4#1"/>
    <dgm:cxn modelId="{1C0C2A0B-8A3D-4740-99E2-D145FE5668EF}" type="presParOf" srcId="{54583394-ACCE-43F4-A795-E92F1CB9758F}" destId="{40E54BB7-E35F-45F2-8FAA-F117EDA25A41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32ED05-D34B-4762-82A0-8DEFC8FECD64}">
      <dsp:nvSpPr>
        <dsp:cNvPr id="0" name=""/>
        <dsp:cNvSpPr/>
      </dsp:nvSpPr>
      <dsp:spPr>
        <a:xfrm>
          <a:off x="3982858" y="2551058"/>
          <a:ext cx="3485380" cy="2257736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3600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kern="120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1) ЛС</a:t>
          </a:r>
          <a:r>
            <a:rPr lang="en-US" sz="1600" b="0" kern="120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/</a:t>
          </a:r>
          <a:r>
            <a:rPr lang="ru-RU" sz="1600" b="0" kern="120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 ЦУВП</a:t>
          </a:r>
          <a:endParaRPr lang="ru-RU" sz="1600" b="0" kern="120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kern="120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2) Служба закупок</a:t>
          </a:r>
          <a:endParaRPr lang="ru-RU" sz="1600" b="0" kern="120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kern="120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3) СОТ</a:t>
          </a:r>
          <a:endParaRPr lang="ru-RU" sz="1600" kern="120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4) </a:t>
          </a:r>
          <a:r>
            <a:rPr lang="ru-RU" sz="1600" b="1" kern="120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Врач ЛС</a:t>
          </a:r>
          <a:endParaRPr lang="ru-RU" sz="1600" kern="120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kern="120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5) </a:t>
          </a:r>
          <a:r>
            <a:rPr lang="ru-RU" sz="1600" b="0" kern="1200" dirty="0" err="1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СлП</a:t>
          </a:r>
          <a:endParaRPr lang="ru-RU" sz="1600" b="0" kern="120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kern="1200" dirty="0" smtClean="0">
              <a:solidFill>
                <a:schemeClr val="tx1">
                  <a:lumMod val="50000"/>
                </a:schemeClr>
              </a:solidFill>
              <a:latin typeface="+mj-lt"/>
              <a:ea typeface="+mn-ea"/>
              <a:cs typeface="Times New Roman" panose="02020603050405020304" pitchFamily="18" charset="0"/>
            </a:rPr>
            <a:t>6) СТД/ ИАС </a:t>
          </a:r>
          <a:endParaRPr lang="ru-RU" sz="1600" kern="1200" dirty="0">
            <a:solidFill>
              <a:schemeClr val="tx1">
                <a:lumMod val="50000"/>
              </a:schemeClr>
            </a:solidFill>
            <a:latin typeface="+mj-lt"/>
            <a:ea typeface="+mn-ea"/>
            <a:cs typeface="Times New Roman" panose="02020603050405020304" pitchFamily="18" charset="0"/>
          </a:endParaRPr>
        </a:p>
      </dsp:txBody>
      <dsp:txXfrm>
        <a:off x="5028472" y="3115492"/>
        <a:ext cx="2439766" cy="1693302"/>
      </dsp:txXfrm>
    </dsp:sp>
    <dsp:sp modelId="{861F0FCD-72D6-4CA0-9F14-B6C8DB96E240}">
      <dsp:nvSpPr>
        <dsp:cNvPr id="0" name=""/>
        <dsp:cNvSpPr/>
      </dsp:nvSpPr>
      <dsp:spPr>
        <a:xfrm>
          <a:off x="273231" y="2551058"/>
          <a:ext cx="3485380" cy="2257736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1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0" kern="120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ОГКУБП</a:t>
          </a:r>
          <a:endParaRPr lang="ru-RU" sz="1800" b="0" kern="1200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</dsp:txBody>
      <dsp:txXfrm>
        <a:off x="273231" y="3115492"/>
        <a:ext cx="2439766" cy="1693302"/>
      </dsp:txXfrm>
    </dsp:sp>
    <dsp:sp modelId="{03C2B281-FE4B-497D-A6EC-1F3A24D97DB9}">
      <dsp:nvSpPr>
        <dsp:cNvPr id="0" name=""/>
        <dsp:cNvSpPr/>
      </dsp:nvSpPr>
      <dsp:spPr>
        <a:xfrm>
          <a:off x="3960070" y="-401854"/>
          <a:ext cx="3485380" cy="2257736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b="1" kern="1200" dirty="0">
            <a:solidFill>
              <a:srgbClr val="000000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b="1" kern="1200" dirty="0">
            <a:solidFill>
              <a:srgbClr val="000000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b="1" kern="1200" dirty="0">
            <a:solidFill>
              <a:srgbClr val="000000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b="1" kern="1200" dirty="0">
            <a:solidFill>
              <a:srgbClr val="000000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rgbClr val="000000"/>
              </a:solidFill>
              <a:latin typeface="+mn-lt"/>
              <a:ea typeface="+mn-ea"/>
              <a:cs typeface="Times New Roman" panose="02020603050405020304" pitchFamily="18" charset="0"/>
            </a:rPr>
            <a:t>Оперативная группа по вопросам контроля утомляемости (ОГКУБП)</a:t>
          </a:r>
          <a:endParaRPr lang="ru-RU" sz="1400" b="0" kern="1200" dirty="0">
            <a:solidFill>
              <a:srgbClr val="000000"/>
            </a:solidFill>
            <a:latin typeface="+mn-lt"/>
            <a:ea typeface="+mn-ea"/>
            <a:cs typeface="Times New Roman" panose="02020603050405020304" pitchFamily="18" charset="0"/>
          </a:endParaRPr>
        </a:p>
      </dsp:txBody>
      <dsp:txXfrm>
        <a:off x="5005684" y="-401854"/>
        <a:ext cx="2439766" cy="1693302"/>
      </dsp:txXfrm>
    </dsp:sp>
    <dsp:sp modelId="{36E58A10-6C0C-4B4E-86A7-C48717713E25}">
      <dsp:nvSpPr>
        <dsp:cNvPr id="0" name=""/>
        <dsp:cNvSpPr/>
      </dsp:nvSpPr>
      <dsp:spPr>
        <a:xfrm>
          <a:off x="345253" y="-427929"/>
          <a:ext cx="3485380" cy="2257736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1">
          <a:noAutofit/>
        </a:bodyPr>
        <a:lstStyle/>
        <a:p>
          <a:pPr marL="228600" lvl="1" indent="-228600" algn="l" defTabSz="8890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kern="120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КВС и экипаж</a:t>
          </a:r>
          <a:endParaRPr lang="ru-RU" sz="2000" b="0" kern="1200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Врач ЛС</a:t>
          </a:r>
          <a:endParaRPr lang="ru-RU" sz="2000" b="1" kern="1200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kern="120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Психолог ЛС</a:t>
          </a:r>
          <a:endParaRPr lang="ru-RU" sz="2000" b="0" kern="1200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</dsp:txBody>
      <dsp:txXfrm>
        <a:off x="345253" y="-427929"/>
        <a:ext cx="2439766" cy="1693302"/>
      </dsp:txXfrm>
    </dsp:sp>
    <dsp:sp modelId="{A4A12CE0-8A50-4633-BA97-0134C893343B}">
      <dsp:nvSpPr>
        <dsp:cNvPr id="0" name=""/>
        <dsp:cNvSpPr/>
      </dsp:nvSpPr>
      <dsp:spPr>
        <a:xfrm>
          <a:off x="2303883" y="606262"/>
          <a:ext cx="1567705" cy="1567705"/>
        </a:xfrm>
        <a:prstGeom prst="pieWedge">
          <a:avLst/>
        </a:prstGeom>
        <a:gradFill flip="none" rotWithShape="1">
          <a:gsLst>
            <a:gs pos="0">
              <a:srgbClr val="99FF99">
                <a:shade val="30000"/>
                <a:satMod val="115000"/>
              </a:srgbClr>
            </a:gs>
            <a:gs pos="50000">
              <a:srgbClr val="99FF99">
                <a:shade val="67500"/>
                <a:satMod val="115000"/>
              </a:srgbClr>
            </a:gs>
            <a:gs pos="100000">
              <a:srgbClr val="99FF99">
                <a:shade val="100000"/>
                <a:satMod val="115000"/>
              </a:srgbClr>
            </a:gs>
          </a:gsLst>
          <a:lin ang="2700000" scaled="1"/>
          <a:tileRect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50" b="1" kern="1200" dirty="0">
              <a:solidFill>
                <a:schemeClr val="accent1"/>
              </a:solidFill>
              <a:latin typeface="+mn-lt"/>
            </a:rPr>
            <a:t>Выявление опасных форм утомления</a:t>
          </a:r>
        </a:p>
      </dsp:txBody>
      <dsp:txXfrm>
        <a:off x="2303883" y="606262"/>
        <a:ext cx="1567705" cy="1567705"/>
      </dsp:txXfrm>
    </dsp:sp>
    <dsp:sp modelId="{5BBFA928-F2DF-4EBD-A965-D53232AF3BB7}">
      <dsp:nvSpPr>
        <dsp:cNvPr id="0" name=""/>
        <dsp:cNvSpPr/>
      </dsp:nvSpPr>
      <dsp:spPr>
        <a:xfrm rot="5400000">
          <a:off x="4032066" y="606262"/>
          <a:ext cx="1567705" cy="1567705"/>
        </a:xfrm>
        <a:prstGeom prst="pieWedge">
          <a:avLst/>
        </a:prstGeom>
        <a:gradFill flip="none" rotWithShape="0">
          <a:gsLst>
            <a:gs pos="0">
              <a:schemeClr val="accent4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4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4">
                <a:lumMod val="40000"/>
                <a:lumOff val="60000"/>
                <a:tint val="23500"/>
                <a:satMod val="160000"/>
              </a:schemeClr>
            </a:gs>
          </a:gsLst>
          <a:lin ang="5400000" scaled="1"/>
          <a:tileRect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50" b="1" kern="1200" dirty="0">
              <a:solidFill>
                <a:schemeClr val="accent1"/>
              </a:solidFill>
              <a:latin typeface="+mn-lt"/>
            </a:rPr>
            <a:t>Оценка</a:t>
          </a:r>
          <a:r>
            <a:rPr lang="en-US" sz="1150" b="1" kern="1200" dirty="0">
              <a:solidFill>
                <a:schemeClr val="accent1"/>
              </a:solidFill>
              <a:latin typeface="+mn-lt"/>
            </a:rPr>
            <a:t> </a:t>
          </a:r>
          <a:r>
            <a:rPr lang="ru-RU" sz="1150" b="1" kern="1200" dirty="0">
              <a:solidFill>
                <a:schemeClr val="accent1"/>
              </a:solidFill>
              <a:latin typeface="+mn-lt"/>
            </a:rPr>
            <a:t>и </a:t>
          </a:r>
          <a:r>
            <a:rPr lang="ru-RU" sz="1150" b="1" kern="1200" dirty="0" smtClean="0">
              <a:solidFill>
                <a:schemeClr val="accent1"/>
              </a:solidFill>
              <a:latin typeface="+mn-lt"/>
            </a:rPr>
            <a:t>анализ</a:t>
          </a:r>
          <a:endParaRPr lang="ru-RU" sz="1150" b="1" kern="1200" dirty="0">
            <a:solidFill>
              <a:schemeClr val="accent1"/>
            </a:solidFill>
            <a:latin typeface="+mn-lt"/>
          </a:endParaRPr>
        </a:p>
      </dsp:txBody>
      <dsp:txXfrm rot="5400000">
        <a:off x="4032066" y="606262"/>
        <a:ext cx="1567705" cy="1567705"/>
      </dsp:txXfrm>
    </dsp:sp>
    <dsp:sp modelId="{D8EE89DA-4241-40F6-B937-A3355E4FC9AB}">
      <dsp:nvSpPr>
        <dsp:cNvPr id="0" name=""/>
        <dsp:cNvSpPr/>
      </dsp:nvSpPr>
      <dsp:spPr>
        <a:xfrm rot="10800000">
          <a:off x="4032066" y="2262438"/>
          <a:ext cx="1567705" cy="1567705"/>
        </a:xfrm>
        <a:prstGeom prst="pieWedge">
          <a:avLst/>
        </a:prstGeom>
        <a:gradFill flip="none" rotWithShape="0">
          <a:gsLst>
            <a:gs pos="0">
              <a:schemeClr val="accent2">
                <a:lumMod val="60000"/>
                <a:lumOff val="40000"/>
                <a:tint val="66000"/>
                <a:satMod val="160000"/>
              </a:schemeClr>
            </a:gs>
            <a:gs pos="50000">
              <a:schemeClr val="accent2">
                <a:lumMod val="60000"/>
                <a:lumOff val="40000"/>
                <a:tint val="44500"/>
                <a:satMod val="160000"/>
              </a:schemeClr>
            </a:gs>
            <a:gs pos="100000">
              <a:schemeClr val="accent2">
                <a:lumMod val="60000"/>
                <a:lumOff val="40000"/>
                <a:tint val="23500"/>
                <a:satMod val="160000"/>
              </a:schemeClr>
            </a:gs>
          </a:gsLst>
          <a:lin ang="18900000" scaled="1"/>
          <a:tileRect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50" b="1" kern="1200" dirty="0" smtClean="0">
              <a:solidFill>
                <a:schemeClr val="accent1"/>
              </a:solidFill>
              <a:latin typeface="+mn-lt"/>
            </a:rPr>
            <a:t>Профилактика и реабилитация</a:t>
          </a:r>
          <a:endParaRPr lang="ru-RU" sz="1150" b="1" kern="1200" dirty="0">
            <a:solidFill>
              <a:schemeClr val="accent1"/>
            </a:solidFill>
            <a:latin typeface="+mn-lt"/>
          </a:endParaRPr>
        </a:p>
      </dsp:txBody>
      <dsp:txXfrm rot="10800000">
        <a:off x="4032066" y="2262438"/>
        <a:ext cx="1567705" cy="1567705"/>
      </dsp:txXfrm>
    </dsp:sp>
    <dsp:sp modelId="{09F16C5D-0D48-44FA-8B6A-356A3AB2C940}">
      <dsp:nvSpPr>
        <dsp:cNvPr id="0" name=""/>
        <dsp:cNvSpPr/>
      </dsp:nvSpPr>
      <dsp:spPr>
        <a:xfrm rot="16200000">
          <a:off x="2303883" y="2262438"/>
          <a:ext cx="1567705" cy="1567705"/>
        </a:xfrm>
        <a:prstGeom prst="pieWedge">
          <a:avLst/>
        </a:prstGeom>
        <a:solidFill>
          <a:srgbClr val="CCFFFF"/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kern="1200" dirty="0">
              <a:solidFill>
                <a:schemeClr val="accent1"/>
              </a:solidFill>
              <a:latin typeface="+mn-lt"/>
            </a:rPr>
            <a:t>Мониторинг эффективности </a:t>
          </a:r>
          <a:r>
            <a:rPr lang="ru-RU" sz="1050" b="1" kern="1200" dirty="0" smtClean="0">
              <a:solidFill>
                <a:schemeClr val="accent1"/>
              </a:solidFill>
              <a:latin typeface="+mn-lt"/>
            </a:rPr>
            <a:t>мероприятий </a:t>
          </a:r>
          <a:r>
            <a:rPr lang="ru-RU" sz="1050" b="1" kern="1200" dirty="0">
              <a:solidFill>
                <a:schemeClr val="accent1"/>
              </a:solidFill>
              <a:latin typeface="+mn-lt"/>
            </a:rPr>
            <a:t>и уровня сохраняющихся рисков</a:t>
          </a:r>
        </a:p>
      </dsp:txBody>
      <dsp:txXfrm rot="16200000">
        <a:off x="2303883" y="2262438"/>
        <a:ext cx="1567705" cy="1567705"/>
      </dsp:txXfrm>
    </dsp:sp>
    <dsp:sp modelId="{9163C600-1631-4F18-A0F4-6E70B48D97C3}">
      <dsp:nvSpPr>
        <dsp:cNvPr id="0" name=""/>
        <dsp:cNvSpPr/>
      </dsp:nvSpPr>
      <dsp:spPr>
        <a:xfrm>
          <a:off x="3632590" y="1796154"/>
          <a:ext cx="654939" cy="569512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E54BB7-E35F-45F2-8FAA-F117EDA25A41}">
      <dsp:nvSpPr>
        <dsp:cNvPr id="0" name=""/>
        <dsp:cNvSpPr/>
      </dsp:nvSpPr>
      <dsp:spPr>
        <a:xfrm rot="10800000">
          <a:off x="3632590" y="2015197"/>
          <a:ext cx="654939" cy="569512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D32ED05-D34B-4762-82A0-8DEFC8FECD64}">
      <dsp:nvSpPr>
        <dsp:cNvPr id="0" name=""/>
        <dsp:cNvSpPr/>
      </dsp:nvSpPr>
      <dsp:spPr>
        <a:xfrm>
          <a:off x="4171989" y="2551058"/>
          <a:ext cx="3485380" cy="2257736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36000" numCol="1" spcCol="1270" anchor="b" anchorCtr="1">
          <a:noAutofit/>
        </a:bodyPr>
        <a:lstStyle/>
        <a:p>
          <a:pPr marL="57150" lvl="1" indent="-57150" algn="l" defTabSz="466725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b="0" kern="120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ru-RU" sz="1000" b="0" kern="120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Программа по формированию ЗОЖ</a:t>
          </a:r>
          <a:endParaRPr lang="ru-RU" sz="1000" b="0" kern="120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0" kern="120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СКЛ</a:t>
          </a:r>
          <a:endParaRPr lang="ru-RU" sz="1000" b="0" kern="120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0" kern="120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Теоретическая мед. подготовка</a:t>
          </a:r>
          <a:endParaRPr lang="ru-RU" sz="1000" b="0" kern="120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0" kern="120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</a:t>
          </a:r>
          <a:r>
            <a:rPr lang="ru-RU" sz="1000" b="0" kern="1200" dirty="0" err="1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Физиолечение</a:t>
          </a:r>
          <a:endParaRPr lang="ru-RU" sz="1000" b="0" kern="120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0" kern="120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«Ритм-полет»</a:t>
          </a:r>
          <a:endParaRPr lang="ru-RU" sz="1000" b="0" kern="120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0" kern="120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Медикаментозная терапия </a:t>
          </a:r>
          <a:endParaRPr lang="ru-RU" sz="1000" b="0" kern="120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b="0" kern="1200" dirty="0" smtClean="0">
              <a:solidFill>
                <a:sysClr val="windowText" lastClr="000000"/>
              </a:solidFill>
              <a:latin typeface="+mn-lt"/>
              <a:ea typeface="+mn-ea"/>
              <a:cs typeface="Times New Roman" panose="02020603050405020304" pitchFamily="18" charset="0"/>
            </a:rPr>
            <a:t> Госпитализация при необходимости</a:t>
          </a:r>
          <a:endParaRPr lang="ru-RU" sz="1000" b="0" kern="1200" dirty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57150" lvl="1" indent="-57150" algn="l" defTabSz="3778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850" b="0" kern="1200" dirty="0" smtClean="0">
            <a:solidFill>
              <a:sysClr val="windowText" lastClr="000000"/>
            </a:solidFill>
            <a:latin typeface="+mn-lt"/>
            <a:ea typeface="+mn-ea"/>
            <a:cs typeface="Times New Roman" panose="02020603050405020304" pitchFamily="18" charset="0"/>
          </a:endParaRPr>
        </a:p>
      </dsp:txBody>
      <dsp:txXfrm>
        <a:off x="5217603" y="3115492"/>
        <a:ext cx="2439766" cy="1693302"/>
      </dsp:txXfrm>
    </dsp:sp>
    <dsp:sp modelId="{861F0FCD-72D6-4CA0-9F14-B6C8DB96E240}">
      <dsp:nvSpPr>
        <dsp:cNvPr id="0" name=""/>
        <dsp:cNvSpPr/>
      </dsp:nvSpPr>
      <dsp:spPr>
        <a:xfrm>
          <a:off x="283560" y="2551058"/>
          <a:ext cx="3485380" cy="2257736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1">
          <a:noAutofit/>
        </a:bodyPr>
        <a:lstStyle/>
        <a:p>
          <a:pPr marL="114300" lvl="1" indent="-114300" algn="l" defTabSz="5334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Оценка эффективности проведенных мероприятий.</a:t>
          </a:r>
          <a:endParaRPr lang="ru-RU" sz="1200" b="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Формирование групп риска и динамического наблюдения.</a:t>
          </a:r>
        </a:p>
        <a:p>
          <a:pPr marL="114300" lvl="1" indent="-114300" algn="l" defTabSz="5334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Разработка корригирующих мероприятий</a:t>
          </a:r>
          <a:r>
            <a:rPr lang="ru-RU" sz="12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.</a:t>
          </a:r>
        </a:p>
      </dsp:txBody>
      <dsp:txXfrm>
        <a:off x="283560" y="3115492"/>
        <a:ext cx="2439766" cy="1693302"/>
      </dsp:txXfrm>
    </dsp:sp>
    <dsp:sp modelId="{03C2B281-FE4B-497D-A6EC-1F3A24D97DB9}">
      <dsp:nvSpPr>
        <dsp:cNvPr id="0" name=""/>
        <dsp:cNvSpPr/>
      </dsp:nvSpPr>
      <dsp:spPr>
        <a:xfrm>
          <a:off x="4099988" y="-427929"/>
          <a:ext cx="3485380" cy="2257736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ОГКУБП</a:t>
          </a:r>
          <a:endParaRPr lang="ru-RU" sz="12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228600" lvl="2" indent="-114300" algn="l" defTabSz="5334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1)  Оценка и анализ  выявленных отклонений в состоянии здоровья и данных по утомляемости</a:t>
          </a:r>
        </a:p>
        <a:p>
          <a:pPr marL="228600" lvl="2" indent="-114300" algn="l" defTabSz="5334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2) Консультативная помощь по медицинским вопросам</a:t>
          </a:r>
          <a:r>
            <a:rPr lang="ru-RU" sz="10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n-lt"/>
              <a:ea typeface="+mn-ea"/>
              <a:cs typeface="Times New Roman" panose="02020603050405020304" pitchFamily="18" charset="0"/>
            </a:rPr>
            <a:t>.</a:t>
          </a:r>
          <a:endParaRPr lang="ru-RU" sz="1200" b="0" kern="1200" dirty="0" smtClean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b="1" kern="1200" dirty="0" smtClean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+mn-lt"/>
            <a:ea typeface="+mn-ea"/>
            <a:cs typeface="Times New Roman" panose="02020603050405020304" pitchFamily="18" charset="0"/>
          </a:endParaRPr>
        </a:p>
      </dsp:txBody>
      <dsp:txXfrm>
        <a:off x="5145602" y="-427929"/>
        <a:ext cx="2439766" cy="1693302"/>
      </dsp:txXfrm>
    </dsp:sp>
    <dsp:sp modelId="{36E58A10-6C0C-4B4E-86A7-C48717713E25}">
      <dsp:nvSpPr>
        <dsp:cNvPr id="0" name=""/>
        <dsp:cNvSpPr/>
      </dsp:nvSpPr>
      <dsp:spPr>
        <a:xfrm>
          <a:off x="359889" y="-401854"/>
          <a:ext cx="3525807" cy="2257736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/>
          </a:blip>
          <a:srcRect/>
          <a:stretch>
            <a:fillRect/>
          </a:stretch>
        </a:blip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ysClr val="window" lastClr="FFFFFF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kern="120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Проведение динамического врачебного наблюдения и ВЛЭК.  </a:t>
          </a:r>
          <a:endParaRPr lang="ru-RU" sz="1200" b="0" kern="1200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kern="120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Работа с структуре ОГКУБП по изучению уровня утомляемости ЛС в рейсовых условиях</a:t>
          </a:r>
          <a:r>
            <a:rPr lang="ru-RU" sz="1200" b="1" kern="1200" dirty="0" smtClean="0">
              <a:solidFill>
                <a:schemeClr val="accent1"/>
              </a:solidFill>
              <a:latin typeface="+mn-lt"/>
              <a:ea typeface="+mn-ea"/>
              <a:cs typeface="Times New Roman" panose="02020603050405020304" pitchFamily="18" charset="0"/>
            </a:rPr>
            <a:t>.</a:t>
          </a:r>
          <a:endParaRPr lang="ru-RU" sz="1200" b="0" kern="1200" dirty="0">
            <a:solidFill>
              <a:schemeClr val="accent1"/>
            </a:solidFill>
            <a:latin typeface="+mn-lt"/>
            <a:ea typeface="+mn-ea"/>
            <a:cs typeface="Times New Roman" panose="02020603050405020304" pitchFamily="18" charset="0"/>
          </a:endParaRPr>
        </a:p>
      </dsp:txBody>
      <dsp:txXfrm>
        <a:off x="359889" y="-401854"/>
        <a:ext cx="2468065" cy="1693302"/>
      </dsp:txXfrm>
    </dsp:sp>
    <dsp:sp modelId="{A4A12CE0-8A50-4633-BA97-0134C893343B}">
      <dsp:nvSpPr>
        <dsp:cNvPr id="0" name=""/>
        <dsp:cNvSpPr/>
      </dsp:nvSpPr>
      <dsp:spPr>
        <a:xfrm>
          <a:off x="2304106" y="606262"/>
          <a:ext cx="1567705" cy="1567705"/>
        </a:xfrm>
        <a:prstGeom prst="pieWedge">
          <a:avLst/>
        </a:prstGeom>
        <a:gradFill flip="none" rotWithShape="0">
          <a:gsLst>
            <a:gs pos="0">
              <a:srgbClr val="99FF99">
                <a:shade val="30000"/>
                <a:satMod val="115000"/>
              </a:srgbClr>
            </a:gs>
            <a:gs pos="50000">
              <a:srgbClr val="99FF99">
                <a:shade val="67500"/>
                <a:satMod val="115000"/>
              </a:srgbClr>
            </a:gs>
            <a:gs pos="100000">
              <a:srgbClr val="99FF99">
                <a:shade val="100000"/>
                <a:satMod val="115000"/>
              </a:srgbClr>
            </a:gs>
          </a:gsLst>
          <a:lin ang="0" scaled="1"/>
          <a:tileRect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50" b="1" kern="1200" dirty="0" smtClean="0">
              <a:solidFill>
                <a:schemeClr val="accent1"/>
              </a:solidFill>
              <a:latin typeface="+mn-lt"/>
            </a:rPr>
            <a:t>Выявление опасных форм утомления</a:t>
          </a:r>
          <a:endParaRPr lang="ru-RU" sz="1150" b="1" kern="1200" dirty="0">
            <a:solidFill>
              <a:schemeClr val="accent1"/>
            </a:solidFill>
            <a:latin typeface="+mn-lt"/>
          </a:endParaRPr>
        </a:p>
      </dsp:txBody>
      <dsp:txXfrm>
        <a:off x="2304106" y="606262"/>
        <a:ext cx="1567705" cy="1567705"/>
      </dsp:txXfrm>
    </dsp:sp>
    <dsp:sp modelId="{5BBFA928-F2DF-4EBD-A965-D53232AF3BB7}">
      <dsp:nvSpPr>
        <dsp:cNvPr id="0" name=""/>
        <dsp:cNvSpPr/>
      </dsp:nvSpPr>
      <dsp:spPr>
        <a:xfrm rot="5400000">
          <a:off x="3961041" y="607002"/>
          <a:ext cx="1567705" cy="1567705"/>
        </a:xfrm>
        <a:prstGeom prst="pieWedge">
          <a:avLst/>
        </a:prstGeom>
        <a:gradFill flip="none" rotWithShape="0">
          <a:gsLst>
            <a:gs pos="0">
              <a:schemeClr val="accent4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4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4">
                <a:lumMod val="40000"/>
                <a:lumOff val="60000"/>
                <a:tint val="23500"/>
                <a:satMod val="160000"/>
              </a:schemeClr>
            </a:gs>
          </a:gsLst>
          <a:lin ang="13500000" scaled="1"/>
          <a:tileRect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50" b="1" kern="1200" dirty="0" smtClean="0">
              <a:solidFill>
                <a:schemeClr val="accent1"/>
              </a:solidFill>
              <a:latin typeface="+mn-lt"/>
            </a:rPr>
            <a:t>Оценка</a:t>
          </a:r>
          <a:r>
            <a:rPr lang="en-US" sz="1150" b="1" kern="1200" dirty="0" smtClean="0">
              <a:solidFill>
                <a:schemeClr val="accent1"/>
              </a:solidFill>
              <a:latin typeface="+mn-lt"/>
            </a:rPr>
            <a:t> </a:t>
          </a:r>
          <a:r>
            <a:rPr lang="ru-RU" sz="1150" b="1" kern="1200" dirty="0" smtClean="0">
              <a:solidFill>
                <a:schemeClr val="accent1"/>
              </a:solidFill>
              <a:latin typeface="+mn-lt"/>
            </a:rPr>
            <a:t>и анализ</a:t>
          </a:r>
          <a:endParaRPr lang="ru-RU" sz="1150" b="1" kern="1200" dirty="0">
            <a:solidFill>
              <a:schemeClr val="accent1"/>
            </a:solidFill>
            <a:latin typeface="+mn-lt"/>
          </a:endParaRPr>
        </a:p>
      </dsp:txBody>
      <dsp:txXfrm rot="5400000">
        <a:off x="3961041" y="607002"/>
        <a:ext cx="1567705" cy="1567705"/>
      </dsp:txXfrm>
    </dsp:sp>
    <dsp:sp modelId="{D8EE89DA-4241-40F6-B937-A3355E4FC9AB}">
      <dsp:nvSpPr>
        <dsp:cNvPr id="0" name=""/>
        <dsp:cNvSpPr/>
      </dsp:nvSpPr>
      <dsp:spPr>
        <a:xfrm rot="10800000">
          <a:off x="3961041" y="2263197"/>
          <a:ext cx="1567705" cy="1567705"/>
        </a:xfrm>
        <a:prstGeom prst="pieWedge">
          <a:avLst/>
        </a:prstGeom>
        <a:gradFill flip="none" rotWithShape="0">
          <a:gsLst>
            <a:gs pos="0">
              <a:srgbClr val="FF9933">
                <a:tint val="66000"/>
                <a:satMod val="160000"/>
              </a:srgbClr>
            </a:gs>
            <a:gs pos="50000">
              <a:srgbClr val="FF9933">
                <a:tint val="44500"/>
                <a:satMod val="160000"/>
              </a:srgbClr>
            </a:gs>
            <a:gs pos="100000">
              <a:srgbClr val="FF9933">
                <a:tint val="23500"/>
                <a:satMod val="160000"/>
              </a:srgbClr>
            </a:gs>
          </a:gsLst>
          <a:lin ang="0" scaled="1"/>
          <a:tileRect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5783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30" b="1" kern="1200" dirty="0" smtClean="0">
              <a:solidFill>
                <a:schemeClr val="accent1"/>
              </a:solidFill>
              <a:latin typeface="+mn-lt"/>
            </a:rPr>
            <a:t>Профилактика и реабилитация </a:t>
          </a:r>
          <a:endParaRPr lang="ru-RU" sz="1030" b="1" kern="1200" dirty="0">
            <a:solidFill>
              <a:schemeClr val="accent1"/>
            </a:solidFill>
            <a:latin typeface="+mn-lt"/>
          </a:endParaRPr>
        </a:p>
      </dsp:txBody>
      <dsp:txXfrm rot="10800000">
        <a:off x="3961041" y="2263197"/>
        <a:ext cx="1567705" cy="1567705"/>
      </dsp:txXfrm>
    </dsp:sp>
    <dsp:sp modelId="{09F16C5D-0D48-44FA-8B6A-356A3AB2C940}">
      <dsp:nvSpPr>
        <dsp:cNvPr id="0" name=""/>
        <dsp:cNvSpPr/>
      </dsp:nvSpPr>
      <dsp:spPr>
        <a:xfrm rot="16200000">
          <a:off x="2304106" y="2262438"/>
          <a:ext cx="1567705" cy="1567705"/>
        </a:xfrm>
        <a:prstGeom prst="pieWedge">
          <a:avLst/>
        </a:prstGeom>
        <a:solidFill>
          <a:srgbClr val="CCFFF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chemeClr val="accent1"/>
              </a:solidFill>
              <a:latin typeface="+mn-lt"/>
            </a:rPr>
            <a:t>Мониторинг эффективности мероприятий и уровня сохраняющихся рисков</a:t>
          </a:r>
          <a:endParaRPr lang="ru-RU" sz="1000" b="1" kern="1200" dirty="0">
            <a:solidFill>
              <a:schemeClr val="accent1"/>
            </a:solidFill>
            <a:latin typeface="+mn-lt"/>
          </a:endParaRPr>
        </a:p>
      </dsp:txBody>
      <dsp:txXfrm rot="16200000">
        <a:off x="2304106" y="2262438"/>
        <a:ext cx="1567705" cy="1567705"/>
      </dsp:txXfrm>
    </dsp:sp>
    <dsp:sp modelId="{9163C600-1631-4F18-A0F4-6E70B48D97C3}">
      <dsp:nvSpPr>
        <dsp:cNvPr id="0" name=""/>
        <dsp:cNvSpPr/>
      </dsp:nvSpPr>
      <dsp:spPr>
        <a:xfrm>
          <a:off x="3632813" y="1796154"/>
          <a:ext cx="654939" cy="569512"/>
        </a:xfrm>
        <a:prstGeom prst="circularArrow">
          <a:avLst/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E54BB7-E35F-45F2-8FAA-F117EDA25A41}">
      <dsp:nvSpPr>
        <dsp:cNvPr id="0" name=""/>
        <dsp:cNvSpPr/>
      </dsp:nvSpPr>
      <dsp:spPr>
        <a:xfrm rot="10800000">
          <a:off x="3632813" y="2015197"/>
          <a:ext cx="654939" cy="569512"/>
        </a:xfrm>
        <a:prstGeom prst="circularArrow">
          <a:avLst/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6563" cy="500063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9375" y="0"/>
            <a:ext cx="2976563" cy="500063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1D2EA0B4-CFDD-4A3B-933B-265010A298F6}" type="datetimeFigureOut">
              <a:rPr lang="ru-RU"/>
              <a:pPr>
                <a:defRPr/>
              </a:pPr>
              <a:t>25.06.2015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49300"/>
            <a:ext cx="66611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7388" y="4748213"/>
            <a:ext cx="5492750" cy="4497387"/>
          </a:xfrm>
          <a:prstGeom prst="rect">
            <a:avLst/>
          </a:prstGeom>
        </p:spPr>
        <p:txBody>
          <a:bodyPr vert="horz" lIns="96350" tIns="48175" rIns="96350" bIns="48175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93250"/>
            <a:ext cx="2976563" cy="500063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9375" y="9493250"/>
            <a:ext cx="2976563" cy="500063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B5C86E35-52FA-48B3-975A-92E44FDA70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92007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889375" y="9493250"/>
            <a:ext cx="29765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350" tIns="48175" rIns="96350" bIns="48175" anchor="b"/>
          <a:lstStyle/>
          <a:p>
            <a:pPr algn="r" defTabSz="963613"/>
            <a:fld id="{78DBD198-8DFC-4C37-8255-B46AB2985890}" type="slidenum">
              <a:rPr lang="ru-RU" sz="1300"/>
              <a:pPr algn="r" defTabSz="963613"/>
              <a:t>16</a:t>
            </a:fld>
            <a:endParaRPr lang="ru-RU" sz="13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1206500" y="3648075"/>
            <a:ext cx="97536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1206500" y="3648075"/>
            <a:ext cx="3048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4354C281-5350-472E-9F5C-B2EE0957F2C6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865563" y="6354763"/>
            <a:ext cx="46323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620838" y="6354763"/>
            <a:ext cx="16256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FB65-E0E5-46C6-80D8-8E51EE770F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523AE-F11F-4376-9F66-DED695A6E2E6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48DDA-3BC6-43FE-8846-A78DB3F4E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58150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45CA7-AA0B-49F4-84CD-FB18A7008A97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64636-73BF-4695-8881-223BD9F112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D6B06-83CB-471A-A533-E4F1BF89E19A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04997-CC4E-49C7-B1D7-49979B5689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1219200" y="2819400"/>
            <a:ext cx="97536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1219200" y="2819400"/>
            <a:ext cx="3048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7F3A6-B22D-473F-8BF0-2FFC0A0FB829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865563" y="6354763"/>
            <a:ext cx="46323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27163" y="6354763"/>
            <a:ext cx="2027237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2D2F2-8B8A-4807-946D-1BA7682EBB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98975-5456-4726-B956-20D57EA169A4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26C9B-B90D-4218-BC4D-17BB15EEF8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ADACF-F5D0-4EE6-B418-66E2B290663C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1D570-A8D0-4F57-8114-C452407A7C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6B6E5-3511-4406-94AD-F93F58022346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B7F0E-5E60-4A3F-B0EC-2F551EFE9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8A367-21E5-47E5-8FB0-0E796A58F94F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ABD2D-F48B-466D-AC24-3D92CF2017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5219700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C2BD2-1A2B-4AEB-8816-443B862D6A66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61C9B-C5D4-4780-9572-BCC2178ABC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609600" y="500063"/>
            <a:ext cx="244475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E5E9C-7274-4A9C-B616-05B6B1B463D7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D7D00-D3E1-4FCC-A1DB-A1F32BD0C7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152400"/>
            <a:ext cx="1097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09600" y="1219200"/>
            <a:ext cx="109728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763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1F46ECAD-A72C-46E3-8FDB-0AD5489E8EE1}" type="datetimeFigureOut">
              <a:rPr lang="en-US"/>
              <a:pPr>
                <a:defRPr/>
              </a:pPr>
              <a:t>6/25/2015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865563" y="6356350"/>
            <a:ext cx="46736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563" y="6356350"/>
            <a:ext cx="26416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BCFE465B-8031-4FF6-BD39-3B531AE018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591344" y="6447631"/>
            <a:ext cx="190500" cy="16033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3" r:id="rId2"/>
    <p:sldLayoutId id="2147483795" r:id="rId3"/>
    <p:sldLayoutId id="2147483792" r:id="rId4"/>
    <p:sldLayoutId id="2147483791" r:id="rId5"/>
    <p:sldLayoutId id="2147483796" r:id="rId6"/>
    <p:sldLayoutId id="2147483797" r:id="rId7"/>
    <p:sldLayoutId id="2147483798" r:id="rId8"/>
    <p:sldLayoutId id="2147483799" r:id="rId9"/>
    <p:sldLayoutId id="2147483790" r:id="rId10"/>
    <p:sldLayoutId id="21474838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C01A22"/>
        </a:buClr>
        <a:buSzPct val="70000"/>
        <a:buFont typeface="Wingdings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 idx="4294967295"/>
          </p:nvPr>
        </p:nvSpPr>
        <p:spPr/>
        <p:txBody>
          <a:bodyPr tIns="0" anchor="t"/>
          <a:lstStyle/>
          <a:p>
            <a:endParaRPr lang="ru-RU" smtClean="0"/>
          </a:p>
        </p:txBody>
      </p:sp>
      <p:sp>
        <p:nvSpPr>
          <p:cNvPr id="38915" name="Номер слайда 2"/>
          <p:cNvSpPr txBox="1">
            <a:spLocks noGrp="1"/>
          </p:cNvSpPr>
          <p:nvPr/>
        </p:nvSpPr>
        <p:spPr bwMode="auto">
          <a:xfrm>
            <a:off x="11472863" y="6524625"/>
            <a:ext cx="3968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8000" rIns="18000" bIns="18000"/>
          <a:lstStyle/>
          <a:p>
            <a:pPr algn="ctr"/>
            <a:fld id="{4550B830-436D-42EA-AD1B-161B76BBDAC7}" type="slidenum">
              <a:rPr lang="ru-RU" sz="1200" b="1">
                <a:solidFill>
                  <a:srgbClr val="204F88"/>
                </a:solidFill>
              </a:rPr>
              <a:pPr algn="ctr"/>
              <a:t>1</a:t>
            </a:fld>
            <a:endParaRPr lang="ru-RU" sz="1200" b="1">
              <a:solidFill>
                <a:srgbClr val="204F88"/>
              </a:solidFill>
            </a:endParaRPr>
          </a:p>
        </p:txBody>
      </p:sp>
      <p:sp>
        <p:nvSpPr>
          <p:cNvPr id="38916" name="TextBox 3"/>
          <p:cNvSpPr txBox="1">
            <a:spLocks noChangeArrowheads="1"/>
          </p:cNvSpPr>
          <p:nvPr/>
        </p:nvSpPr>
        <p:spPr bwMode="auto">
          <a:xfrm>
            <a:off x="903288" y="1773238"/>
            <a:ext cx="1056322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/>
              <a:t>"Security is a process, not a product" (Безопасность это процесс, а не результат)</a:t>
            </a:r>
          </a:p>
        </p:txBody>
      </p:sp>
      <p:sp>
        <p:nvSpPr>
          <p:cNvPr id="38917" name="TextBox 4"/>
          <p:cNvSpPr txBox="1">
            <a:spLocks noChangeArrowheads="1"/>
          </p:cNvSpPr>
          <p:nvPr/>
        </p:nvSpPr>
        <p:spPr bwMode="auto">
          <a:xfrm>
            <a:off x="6049963" y="3825875"/>
            <a:ext cx="49339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 /Брюс Шнайер -  специалист</a:t>
            </a:r>
          </a:p>
          <a:p>
            <a:r>
              <a:rPr lang="ru-RU"/>
              <a:t> по компьютерной безопасности/</a:t>
            </a:r>
          </a:p>
        </p:txBody>
      </p:sp>
      <p:pic>
        <p:nvPicPr>
          <p:cNvPr id="38918" name="Picture 2" descr="C:\Users\Dorofeev\Desktop\FRMS\ges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3313" y="4365625"/>
            <a:ext cx="50815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Результаты: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530" name="Прямоугольник 5"/>
          <p:cNvSpPr>
            <a:spLocks noChangeArrowheads="1"/>
          </p:cNvSpPr>
          <p:nvPr/>
        </p:nvSpPr>
        <p:spPr bwMode="auto">
          <a:xfrm>
            <a:off x="119063" y="1412875"/>
            <a:ext cx="1159351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4400" lvl="1" indent="-457200" hangingPunct="0">
              <a:buFont typeface="Wingdings" pitchFamily="2" charset="2"/>
              <a:buChar char="Ø"/>
            </a:pPr>
            <a:r>
              <a:rPr lang="ru-RU" sz="2400">
                <a:latin typeface="Calibri" pitchFamily="34" charset="0"/>
              </a:rPr>
              <a:t>Проведение тестов исследования требует от члена экипажа концентрации внимания.</a:t>
            </a:r>
          </a:p>
          <a:p>
            <a:pPr marL="914400" lvl="1" indent="-457200" hangingPunct="0"/>
            <a:r>
              <a:rPr lang="ru-RU" sz="2400" b="1">
                <a:latin typeface="Calibri" pitchFamily="34" charset="0"/>
              </a:rPr>
              <a:t>	 В данном исследовании  члены экипажа были исключены из управления полетом в общей сложности на 15-30 мин.</a:t>
            </a:r>
          </a:p>
          <a:p>
            <a:pPr marL="914400" lvl="1" indent="-457200" hangingPunct="0"/>
            <a:r>
              <a:rPr lang="ru-RU" sz="2400" b="1">
                <a:latin typeface="Calibri" pitchFamily="34" charset="0"/>
              </a:rPr>
              <a:t>	 </a:t>
            </a:r>
            <a:r>
              <a:rPr lang="ru-RU" sz="2400">
                <a:latin typeface="Calibri" pitchFamily="34" charset="0"/>
              </a:rPr>
              <a:t>Есть опасения, что в отсутствие увеличенного экипажа это может косвенно повлиять на безопасность полетов.</a:t>
            </a:r>
          </a:p>
          <a:p>
            <a:pPr marL="914400" lvl="1" indent="-457200"/>
            <a:endParaRPr lang="ru-RU" sz="2400" b="1">
              <a:latin typeface="Calibri" pitchFamily="34" charset="0"/>
            </a:endParaRPr>
          </a:p>
          <a:p>
            <a:pPr marL="914400" lvl="1" indent="-457200">
              <a:buFont typeface="Wingdings" pitchFamily="2" charset="2"/>
              <a:buChar char="Ø"/>
            </a:pPr>
            <a:r>
              <a:rPr lang="ru-RU" sz="2400" b="1">
                <a:latin typeface="Calibri" pitchFamily="34" charset="0"/>
              </a:rPr>
              <a:t>Члены экипажа лояльно отнеслись к проводимым анкетам, шкалам оценки и исследованиям.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Результаты: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554" name="Прямоугольник 5"/>
          <p:cNvSpPr>
            <a:spLocks noChangeArrowheads="1"/>
          </p:cNvSpPr>
          <p:nvPr/>
        </p:nvSpPr>
        <p:spPr bwMode="auto">
          <a:xfrm>
            <a:off x="911225" y="1412875"/>
            <a:ext cx="10801350" cy="283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/>
            <a:r>
              <a:rPr lang="ru-RU" b="1">
                <a:latin typeface="Calibri" pitchFamily="34" charset="0"/>
              </a:rPr>
              <a:t>Ретроспективные опросы являются недорогим способом получения информации от группы членов экипажей по ряду вопросов, таких как:</a:t>
            </a:r>
          </a:p>
          <a:p>
            <a:r>
              <a:rPr lang="ru-RU" b="1">
                <a:latin typeface="Calibri" pitchFamily="34" charset="0"/>
              </a:rPr>
              <a:t> 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latin typeface="Calibri" pitchFamily="34" charset="0"/>
              </a:rPr>
              <a:t>количество и качество сна дома и на маршруте; </a:t>
            </a:r>
          </a:p>
          <a:p>
            <a:endParaRPr lang="ru-RU">
              <a:latin typeface="Calibri" pitchFamily="34" charset="0"/>
            </a:endParaRPr>
          </a:p>
          <a:p>
            <a:pPr hangingPunct="0">
              <a:buFont typeface="Wingdings" pitchFamily="2" charset="2"/>
              <a:buChar char="Ø"/>
            </a:pPr>
            <a:r>
              <a:rPr lang="ru-RU">
                <a:latin typeface="Calibri" pitchFamily="34" charset="0"/>
              </a:rPr>
              <a:t>случаи проявления утомляемости на работе; </a:t>
            </a:r>
          </a:p>
          <a:p>
            <a:pPr hangingPunct="0"/>
            <a:endParaRPr lang="ru-RU">
              <a:latin typeface="Calibri" pitchFamily="34" charset="0"/>
            </a:endParaRPr>
          </a:p>
          <a:p>
            <a:pPr hangingPunct="0">
              <a:buFont typeface="Wingdings" pitchFamily="2" charset="2"/>
              <a:buChar char="Ø"/>
            </a:pPr>
            <a:r>
              <a:rPr lang="ru-RU">
                <a:latin typeface="Calibri" pitchFamily="34" charset="0"/>
              </a:rPr>
              <a:t>мнения о причинах и последствиях проявления утомляемости на работе. </a:t>
            </a:r>
          </a:p>
          <a:p>
            <a:endParaRPr lang="ru-RU" sz="1600">
              <a:latin typeface="Calibri" pitchFamily="34" charset="0"/>
            </a:endParaRPr>
          </a:p>
          <a:p>
            <a:pPr hangingPunct="0"/>
            <a:r>
              <a:rPr lang="ru-RU">
                <a:latin typeface="Calibri" pitchFamily="34" charset="0"/>
              </a:rPr>
              <a:t> </a:t>
            </a:r>
          </a:p>
        </p:txBody>
      </p:sp>
      <p:sp>
        <p:nvSpPr>
          <p:cNvPr id="23555" name="Прямоугольник 3"/>
          <p:cNvSpPr>
            <a:spLocks noChangeArrowheads="1"/>
          </p:cNvSpPr>
          <p:nvPr/>
        </p:nvSpPr>
        <p:spPr bwMode="auto">
          <a:xfrm>
            <a:off x="623888" y="4005263"/>
            <a:ext cx="1128077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hangingPunct="0"/>
            <a:r>
              <a:rPr lang="ru-RU">
                <a:latin typeface="Calibri" pitchFamily="34" charset="0"/>
              </a:rPr>
              <a:t>По результатам тестов не было выявлено патологической дневной сонливости и  синдрома апноэ ни одного члена экипажа. </a:t>
            </a:r>
          </a:p>
          <a:p>
            <a:pPr algn="ctr" hangingPunct="0"/>
            <a:r>
              <a:rPr lang="ru-RU">
                <a:latin typeface="Calibri" pitchFamily="34" charset="0"/>
              </a:rPr>
              <a:t> Субъективная оценка сна у 70% опрашиваемых была хорошей, у 30% имела пограничные значения. </a:t>
            </a:r>
          </a:p>
          <a:p>
            <a:pPr algn="ctr" hangingPunct="0"/>
            <a:r>
              <a:rPr lang="ru-RU">
                <a:latin typeface="Calibri" pitchFamily="34" charset="0"/>
              </a:rPr>
              <a:t>В данной конкретной группе было выявлены эпизодические нарушения сна у  70% членов экипажа, связанные с  быстрой сменой часовых поясов и ночной работой.</a:t>
            </a:r>
          </a:p>
          <a:p>
            <a:pPr algn="ctr" hangingPunct="0"/>
            <a:r>
              <a:rPr lang="ru-RU">
                <a:latin typeface="Calibri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Результаты: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578" name="Прямоугольник 5"/>
          <p:cNvSpPr>
            <a:spLocks noChangeArrowheads="1"/>
          </p:cNvSpPr>
          <p:nvPr/>
        </p:nvSpPr>
        <p:spPr bwMode="auto">
          <a:xfrm>
            <a:off x="911225" y="1412875"/>
            <a:ext cx="1080135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buFont typeface="Wingdings" pitchFamily="2" charset="2"/>
              <a:buChar char="Ø"/>
            </a:pPr>
            <a:r>
              <a:rPr lang="ru-RU" sz="2400" b="1">
                <a:latin typeface="Calibri" pitchFamily="34" charset="0"/>
              </a:rPr>
              <a:t>Формат разработанных дневников сна "устроил" членов экипажа. </a:t>
            </a:r>
          </a:p>
          <a:p>
            <a:pPr hangingPunct="0"/>
            <a:endParaRPr lang="ru-RU" sz="2400" b="1">
              <a:latin typeface="Calibri" pitchFamily="34" charset="0"/>
            </a:endParaRPr>
          </a:p>
          <a:p>
            <a:pPr hangingPunct="0">
              <a:buFont typeface="Wingdings" pitchFamily="2" charset="2"/>
              <a:buChar char="Ø"/>
            </a:pPr>
            <a:r>
              <a:rPr lang="ru-RU" sz="2400">
                <a:latin typeface="Calibri" pitchFamily="34" charset="0"/>
              </a:rPr>
              <a:t>Затраты на дневники сна невелики по сравнению с объективными способами мониторинга сна. Однако информацию с бумажных носителей трудно сопоставить с другими данными без </a:t>
            </a:r>
            <a:r>
              <a:rPr lang="en-US" sz="2400">
                <a:latin typeface="Gill Sans MT" pitchFamily="34" charset="0"/>
              </a:rPr>
              <a:t>IT</a:t>
            </a:r>
            <a:r>
              <a:rPr lang="ru-RU" sz="2400">
                <a:latin typeface="Calibri" pitchFamily="34" charset="0"/>
              </a:rPr>
              <a:t>-базы и сложна  обработка полученных данных.</a:t>
            </a:r>
          </a:p>
          <a:p>
            <a:pPr marL="914400" lvl="1" indent="-457200">
              <a:buFont typeface="Wingdings" pitchFamily="2" charset="2"/>
              <a:buChar char="Ø"/>
            </a:pPr>
            <a:endParaRPr lang="ru-RU" sz="2400">
              <a:latin typeface="Calibri" pitchFamily="34" charset="0"/>
            </a:endParaRPr>
          </a:p>
          <a:p>
            <a:pPr hangingPunct="0">
              <a:buFont typeface="Wingdings" pitchFamily="2" charset="2"/>
              <a:buChar char="Ø"/>
            </a:pPr>
            <a:r>
              <a:rPr lang="ru-RU" sz="2400">
                <a:latin typeface="Calibri" pitchFamily="34" charset="0"/>
              </a:rPr>
              <a:t>По анализу восьми дневников сна в данном исследовании было выявлено, что сон на борту воздушного судна отличался меньшим качеством и большей фрагментацией, чем сон  в местах, предназначенных для отдыха (гостинице).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Результаты: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602" name="Прямоугольник 5"/>
          <p:cNvSpPr>
            <a:spLocks noChangeArrowheads="1"/>
          </p:cNvSpPr>
          <p:nvPr/>
        </p:nvSpPr>
        <p:spPr bwMode="auto">
          <a:xfrm>
            <a:off x="911225" y="1412875"/>
            <a:ext cx="108013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buFont typeface="Wingdings" pitchFamily="2" charset="2"/>
              <a:buChar char="Ø"/>
            </a:pPr>
            <a:r>
              <a:rPr lang="ru-RU" sz="2400" b="1">
                <a:latin typeface="Calibri" pitchFamily="34" charset="0"/>
              </a:rPr>
              <a:t>Оценка  сонливости по Каролинской шкале  и состояния экипажа по Самну-Перелли не  коррелируют  с пульсом, давлением и сатурацией кислорода в артериальной крови, но в данном эксперименте отмечена взаимосвязь с тестом на психомоторную бдительность. </a:t>
            </a:r>
          </a:p>
          <a:p>
            <a:pPr hangingPunct="0"/>
            <a:endParaRPr lang="ru-RU" sz="2400">
              <a:latin typeface="Calibri" pitchFamily="34" charset="0"/>
            </a:endParaRPr>
          </a:p>
          <a:p>
            <a:pPr hangingPunct="0">
              <a:buFont typeface="Wingdings" pitchFamily="2" charset="2"/>
              <a:buChar char="Ø"/>
            </a:pPr>
            <a:r>
              <a:rPr lang="ru-RU" sz="2400">
                <a:latin typeface="Calibri" pitchFamily="34" charset="0"/>
              </a:rPr>
              <a:t>Сбор и анализ результатов оценок шкал  сонливости и утомляемости несложен.</a:t>
            </a:r>
          </a:p>
          <a:p>
            <a:pPr hangingPunct="0"/>
            <a:endParaRPr lang="ru-RU" sz="2400">
              <a:latin typeface="Calibri" pitchFamily="34" charset="0"/>
            </a:endParaRPr>
          </a:p>
          <a:p>
            <a:pPr hangingPunct="0"/>
            <a:endParaRPr lang="ru-RU" sz="2400"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9788" y="4508500"/>
            <a:ext cx="10801350" cy="19399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>
                <a:latin typeface="+mn-lt"/>
              </a:rPr>
              <a:t>Выявлена динамика снижения насыщения кислородом в артериальной крови ниже пороговых значений после набора высоты  в 27% измерений. 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2400" dirty="0">
              <a:latin typeface="+mn-lt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Это требует дальнейшего исследования.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Результаты: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626" name="Прямоугольник 5"/>
          <p:cNvSpPr>
            <a:spLocks noChangeArrowheads="1"/>
          </p:cNvSpPr>
          <p:nvPr/>
        </p:nvSpPr>
        <p:spPr bwMode="auto">
          <a:xfrm>
            <a:off x="911225" y="1412875"/>
            <a:ext cx="108013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buFont typeface="Wingdings" pitchFamily="2" charset="2"/>
              <a:buChar char="Ø"/>
            </a:pPr>
            <a:r>
              <a:rPr lang="ru-RU" sz="2400" b="1">
                <a:latin typeface="Calibri" pitchFamily="34" charset="0"/>
              </a:rPr>
              <a:t>В исследовании члены экипажа должны были выполнять тесты в кабине, что означает, что они безусловно отвлекались от эксплуатационных процедур.</a:t>
            </a:r>
          </a:p>
          <a:p>
            <a:pPr hangingPunct="0">
              <a:buFont typeface="Wingdings" pitchFamily="2" charset="2"/>
              <a:buChar char="Ø"/>
            </a:pPr>
            <a:endParaRPr lang="ru-RU" sz="2400">
              <a:latin typeface="Calibri" pitchFamily="34" charset="0"/>
            </a:endParaRPr>
          </a:p>
          <a:p>
            <a:pPr hangingPunct="0">
              <a:buFont typeface="Wingdings" pitchFamily="2" charset="2"/>
              <a:buChar char="Ø"/>
            </a:pPr>
            <a:r>
              <a:rPr lang="ru-RU" sz="2400">
                <a:latin typeface="Calibri" pitchFamily="34" charset="0"/>
              </a:rPr>
              <a:t> Это увеличило разброс результатов у разных членов группы и затруднило выявление статистически значимых изменений результатов в ходе полета.</a:t>
            </a:r>
          </a:p>
          <a:p>
            <a:pPr hangingPunct="0"/>
            <a:endParaRPr lang="ru-RU" sz="2400">
              <a:latin typeface="Calibri" pitchFamily="34" charset="0"/>
            </a:endParaRPr>
          </a:p>
          <a:p>
            <a:pPr hangingPunct="0">
              <a:buFont typeface="Wingdings" pitchFamily="2" charset="2"/>
              <a:buChar char="Ø"/>
            </a:pPr>
            <a:r>
              <a:rPr lang="ru-RU" sz="2400">
                <a:latin typeface="Calibri" pitchFamily="34" charset="0"/>
              </a:rPr>
              <a:t> К тому же количество измерений слишком мало для того чтобы после пяти дней  оценить динамику утомляемости активности членов экипажа и взаимосвязь показателей.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6080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Чего то не хватает….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7650" name="Rectangle 1"/>
          <p:cNvSpPr>
            <a:spLocks noChangeArrowheads="1"/>
          </p:cNvSpPr>
          <p:nvPr/>
        </p:nvSpPr>
        <p:spPr bwMode="auto">
          <a:xfrm>
            <a:off x="479425" y="3289300"/>
            <a:ext cx="11017250" cy="295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>
              <a:tabLst>
                <a:tab pos="1136650" algn="l"/>
              </a:tabLst>
            </a:pPr>
            <a:r>
              <a:rPr lang="ru-RU" b="1">
                <a:solidFill>
                  <a:srgbClr val="165160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Анализа следующих показателей:</a:t>
            </a:r>
          </a:p>
          <a:p>
            <a:pPr indent="450850" algn="just" eaLnBrk="0" hangingPunct="0">
              <a:buFont typeface="Wingdings" pitchFamily="2" charset="2"/>
              <a:buChar char="Ø"/>
              <a:tabLst>
                <a:tab pos="1136650" algn="l"/>
              </a:tabLst>
            </a:pPr>
            <a:r>
              <a:rPr lang="ru-RU" sz="1400">
                <a:latin typeface="Calibri" pitchFamily="34" charset="0"/>
                <a:ea typeface="Times New Roman" pitchFamily="18" charset="0"/>
                <a:cs typeface="Arial" charset="0"/>
              </a:rPr>
              <a:t>Частота и причины медицинской дисквалификации;</a:t>
            </a:r>
            <a:endParaRPr lang="ru-RU" sz="800"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indent="450850" algn="just" eaLnBrk="0" hangingPunct="0">
              <a:buFont typeface="Wingdings" pitchFamily="2" charset="2"/>
              <a:buChar char="Ø"/>
              <a:tabLst>
                <a:tab pos="1136650" algn="l"/>
              </a:tabLst>
            </a:pPr>
            <a:r>
              <a:rPr lang="ru-RU" sz="1400">
                <a:latin typeface="Calibri" pitchFamily="34" charset="0"/>
                <a:ea typeface="Times New Roman" pitchFamily="18" charset="0"/>
                <a:cs typeface="Arial" charset="0"/>
              </a:rPr>
              <a:t>Заболеваемость с временной утратой работоспособности;</a:t>
            </a:r>
            <a:endParaRPr lang="ru-RU" sz="800">
              <a:latin typeface="Calibri" pitchFamily="34" charset="0"/>
              <a:cs typeface="Arial" charset="0"/>
            </a:endParaRPr>
          </a:p>
          <a:p>
            <a:pPr indent="450850" algn="just" eaLnBrk="0" hangingPunct="0">
              <a:buFont typeface="Wingdings" pitchFamily="2" charset="2"/>
              <a:buChar char="Ø"/>
              <a:tabLst>
                <a:tab pos="1136650" algn="l"/>
              </a:tabLst>
            </a:pPr>
            <a:r>
              <a:rPr lang="ru-RU" sz="1400">
                <a:latin typeface="Calibri" pitchFamily="34" charset="0"/>
                <a:cs typeface="Times New Roman" pitchFamily="18" charset="0"/>
              </a:rPr>
              <a:t>Частота выявления новых заболеваний за изучаемый период времени;</a:t>
            </a:r>
            <a:endParaRPr lang="ru-RU" sz="800">
              <a:latin typeface="Calibri" pitchFamily="34" charset="0"/>
              <a:cs typeface="Arial" charset="0"/>
            </a:endParaRPr>
          </a:p>
          <a:p>
            <a:pPr indent="450850" algn="just" eaLnBrk="0" hangingPunct="0">
              <a:buFont typeface="Wingdings" pitchFamily="2" charset="2"/>
              <a:buChar char="Ø"/>
              <a:tabLst>
                <a:tab pos="1136650" algn="l"/>
              </a:tabLst>
            </a:pPr>
            <a:r>
              <a:rPr lang="ru-RU" sz="1400">
                <a:latin typeface="Calibri" pitchFamily="34" charset="0"/>
                <a:cs typeface="Times New Roman" pitchFamily="18" charset="0"/>
              </a:rPr>
              <a:t>Частота отрицательной динамики в состоянии здоровья по следующим показателям:</a:t>
            </a:r>
            <a:endParaRPr lang="ru-RU" sz="800">
              <a:latin typeface="Calibri" pitchFamily="34" charset="0"/>
              <a:cs typeface="Arial" charset="0"/>
            </a:endParaRPr>
          </a:p>
          <a:p>
            <a:pPr lvl="1" algn="just" eaLnBrk="0" hangingPunct="0">
              <a:buFont typeface="Wingdings" pitchFamily="2" charset="2"/>
              <a:buChar char="ü"/>
              <a:tabLst>
                <a:tab pos="1136650" algn="l"/>
              </a:tabLst>
            </a:pPr>
            <a:r>
              <a:rPr lang="ru-RU" sz="1400">
                <a:latin typeface="Calibri" pitchFamily="34" charset="0"/>
                <a:cs typeface="Times New Roman" pitchFamily="18" charset="0"/>
              </a:rPr>
              <a:t>Повышение артериального давления до уровня 140/90 мм рт.ст. и выше, или рост систолического или диастолического давленя на 10 и более мм.рт.ст. при наличии артериальной гипертензии, или необходимость увеличения дозы поддерживающей терапии,</a:t>
            </a:r>
            <a:endParaRPr lang="ru-RU" sz="800">
              <a:latin typeface="Calibri" pitchFamily="34" charset="0"/>
              <a:cs typeface="Arial" charset="0"/>
            </a:endParaRPr>
          </a:p>
          <a:p>
            <a:pPr lvl="1" algn="just" eaLnBrk="0" hangingPunct="0">
              <a:buFont typeface="Wingdings" pitchFamily="2" charset="2"/>
              <a:buChar char="ü"/>
              <a:tabLst>
                <a:tab pos="1136650" algn="l"/>
              </a:tabLst>
            </a:pPr>
            <a:r>
              <a:rPr lang="ru-RU" sz="1400">
                <a:latin typeface="Calibri" pitchFamily="34" charset="0"/>
                <a:cs typeface="Times New Roman" pitchFamily="18" charset="0"/>
              </a:rPr>
              <a:t>Отрицательная динамика ЭКГ,</a:t>
            </a:r>
            <a:endParaRPr lang="ru-RU" sz="800">
              <a:latin typeface="Calibri" pitchFamily="34" charset="0"/>
              <a:cs typeface="Arial" charset="0"/>
            </a:endParaRPr>
          </a:p>
          <a:p>
            <a:pPr lvl="1" algn="just" eaLnBrk="0" hangingPunct="0">
              <a:buFont typeface="Wingdings" pitchFamily="2" charset="2"/>
              <a:buChar char="ü"/>
              <a:tabLst>
                <a:tab pos="1136650" algn="l"/>
              </a:tabLst>
            </a:pPr>
            <a:r>
              <a:rPr lang="ru-RU" sz="1400">
                <a:latin typeface="Calibri" pitchFamily="34" charset="0"/>
                <a:cs typeface="Times New Roman" pitchFamily="18" charset="0"/>
              </a:rPr>
              <a:t>Увеличение индекса массы тела более, чем на 1,0,</a:t>
            </a:r>
            <a:endParaRPr lang="ru-RU" sz="800">
              <a:latin typeface="Calibri" pitchFamily="34" charset="0"/>
              <a:cs typeface="Arial" charset="0"/>
            </a:endParaRPr>
          </a:p>
          <a:p>
            <a:pPr lvl="1" algn="just" eaLnBrk="0" hangingPunct="0">
              <a:buFont typeface="Wingdings" pitchFamily="2" charset="2"/>
              <a:buChar char="ü"/>
              <a:tabLst>
                <a:tab pos="1136650" algn="l"/>
              </a:tabLst>
            </a:pPr>
            <a:r>
              <a:rPr lang="ru-RU" sz="1400">
                <a:latin typeface="Calibri" pitchFamily="34" charset="0"/>
                <a:cs typeface="Times New Roman" pitchFamily="18" charset="0"/>
              </a:rPr>
              <a:t>Повышение концентрации холестерина до 6,5 ммоль/л (250 мг%) и более,</a:t>
            </a:r>
            <a:endParaRPr lang="ru-RU" sz="800">
              <a:latin typeface="Calibri" pitchFamily="34" charset="0"/>
              <a:cs typeface="Arial" charset="0"/>
            </a:endParaRPr>
          </a:p>
          <a:p>
            <a:pPr lvl="1" algn="just" eaLnBrk="0" hangingPunct="0">
              <a:buFont typeface="Wingdings" pitchFamily="2" charset="2"/>
              <a:buChar char="ü"/>
              <a:tabLst>
                <a:tab pos="1136650" algn="l"/>
              </a:tabLst>
            </a:pPr>
            <a:r>
              <a:rPr lang="ru-RU" sz="1400">
                <a:latin typeface="Calibri" pitchFamily="34" charset="0"/>
                <a:cs typeface="Times New Roman" pitchFamily="18" charset="0"/>
              </a:rPr>
              <a:t>Повышение концентрации глюкозы в крови до 6,0 ммоль/л и более,</a:t>
            </a:r>
            <a:endParaRPr lang="ru-RU" sz="800">
              <a:latin typeface="Calibri" pitchFamily="34" charset="0"/>
              <a:cs typeface="Arial" charset="0"/>
            </a:endParaRPr>
          </a:p>
          <a:p>
            <a:pPr lvl="1" algn="just" eaLnBrk="0" hangingPunct="0">
              <a:buFont typeface="Wingdings" pitchFamily="2" charset="2"/>
              <a:buChar char="ü"/>
              <a:tabLst>
                <a:tab pos="1136650" algn="l"/>
              </a:tabLst>
            </a:pPr>
            <a:r>
              <a:rPr lang="ru-RU" sz="1400">
                <a:latin typeface="Calibri" pitchFamily="34" charset="0"/>
                <a:cs typeface="Times New Roman" pitchFamily="18" charset="0"/>
              </a:rPr>
              <a:t>Снижение остроты зрения,</a:t>
            </a:r>
            <a:endParaRPr lang="ru-RU" sz="800">
              <a:latin typeface="Calibri" pitchFamily="34" charset="0"/>
              <a:cs typeface="Arial" charset="0"/>
            </a:endParaRPr>
          </a:p>
          <a:p>
            <a:pPr lvl="1" algn="just" eaLnBrk="0" hangingPunct="0">
              <a:buFont typeface="Wingdings" pitchFamily="2" charset="2"/>
              <a:buChar char="ü"/>
              <a:tabLst>
                <a:tab pos="1136650" algn="l"/>
              </a:tabLst>
            </a:pPr>
            <a:r>
              <a:rPr lang="ru-RU" sz="1400">
                <a:latin typeface="Calibri" pitchFamily="34" charset="0"/>
                <a:cs typeface="Times New Roman" pitchFamily="18" charset="0"/>
              </a:rPr>
              <a:t>Понижение остроты слуха.</a:t>
            </a:r>
            <a:endParaRPr lang="ru-RU" sz="800">
              <a:latin typeface="Calibri" pitchFamily="34" charset="0"/>
              <a:cs typeface="Arial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79425" y="1814513"/>
            <a:ext cx="10656888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b="1">
                <a:solidFill>
                  <a:srgbClr val="165160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Изучения связи утомления с особенностями выполненной полетной смены:</a:t>
            </a:r>
          </a:p>
          <a:p>
            <a:pPr indent="450850" algn="just" eaLnBrk="0" hangingPunct="0">
              <a:buFont typeface="Wingdings" pitchFamily="2" charset="2"/>
              <a:buChar char="Ø"/>
            </a:pPr>
            <a:r>
              <a:rPr lang="ru-RU" sz="1400">
                <a:latin typeface="Calibri" pitchFamily="34" charset="0"/>
                <a:ea typeface="Times New Roman" pitchFamily="18" charset="0"/>
                <a:cs typeface="Arial" charset="0"/>
              </a:rPr>
              <a:t> длительность полетной смены;</a:t>
            </a:r>
            <a:endParaRPr lang="ru-RU" sz="800"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indent="450850" algn="just" eaLnBrk="0" hangingPunct="0">
              <a:buFont typeface="Wingdings" pitchFamily="2" charset="2"/>
              <a:buChar char="Ø"/>
            </a:pPr>
            <a:r>
              <a:rPr lang="ru-RU" sz="1400">
                <a:latin typeface="Calibri" pitchFamily="34" charset="0"/>
                <a:ea typeface="Times New Roman" pitchFamily="18" charset="0"/>
                <a:cs typeface="Arial" charset="0"/>
              </a:rPr>
              <a:t>длительность ночного времени в полете;</a:t>
            </a:r>
          </a:p>
          <a:p>
            <a:pPr indent="450850" algn="just" eaLnBrk="0" hangingPunct="0">
              <a:buFont typeface="Wingdings" pitchFamily="2" charset="2"/>
              <a:buChar char="Ø"/>
            </a:pPr>
            <a:r>
              <a:rPr lang="ru-RU" sz="1400">
                <a:latin typeface="Calibri" pitchFamily="34" charset="0"/>
                <a:ea typeface="Times New Roman" pitchFamily="18" charset="0"/>
                <a:cs typeface="Arial" charset="0"/>
              </a:rPr>
              <a:t>количество посадок;</a:t>
            </a:r>
            <a:endParaRPr lang="ru-RU" sz="800"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indent="450850" algn="just" eaLnBrk="0" hangingPunct="0">
              <a:buFont typeface="Wingdings" pitchFamily="2" charset="2"/>
              <a:buChar char="Ø"/>
            </a:pPr>
            <a:r>
              <a:rPr lang="ru-RU" sz="1400">
                <a:latin typeface="Calibri" pitchFamily="34" charset="0"/>
                <a:ea typeface="Times New Roman" pitchFamily="18" charset="0"/>
                <a:cs typeface="Arial" charset="0"/>
              </a:rPr>
              <a:t>разница часовых поясов при полетах на Восток и на Запад;</a:t>
            </a:r>
            <a:endParaRPr lang="ru-RU" sz="800"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indent="450850" algn="just" eaLnBrk="0" hangingPunct="0">
              <a:buFont typeface="Wingdings" pitchFamily="2" charset="2"/>
              <a:buChar char="Ø"/>
            </a:pPr>
            <a:r>
              <a:rPr lang="ru-RU" sz="1400">
                <a:latin typeface="Calibri" pitchFamily="34" charset="0"/>
                <a:ea typeface="Times New Roman" pitchFamily="18" charset="0"/>
                <a:cs typeface="Arial" charset="0"/>
              </a:rPr>
              <a:t>с полетным временем за предшествующие месяцы.</a:t>
            </a:r>
            <a:endParaRPr lang="ru-RU">
              <a:latin typeface="Calibri" pitchFamily="34" charset="0"/>
              <a:ea typeface="Times New Roman" pitchFamily="18" charset="0"/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11225" y="1412875"/>
            <a:ext cx="719455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Изучения случаев допущенных нарушений при выполнении полетов.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39713" y="1052513"/>
            <a:ext cx="8159750" cy="1470025"/>
          </a:xfrm>
        </p:spPr>
        <p:txBody>
          <a:bodyPr anchor="t"/>
          <a:lstStyle/>
          <a:p>
            <a:pPr eaLnBrk="1" hangingPunct="1"/>
            <a:r>
              <a:rPr lang="ru-RU" sz="4800" smtClean="0"/>
              <a:t>Медицина – это фундамент или один из блоков построения FRMS? </a:t>
            </a:r>
            <a:br>
              <a:rPr lang="ru-RU" sz="4800" smtClean="0"/>
            </a:br>
            <a:endParaRPr lang="ru-RU" sz="480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27050" y="5516563"/>
            <a:ext cx="5951538" cy="528637"/>
          </a:xfrm>
        </p:spPr>
        <p:txBody>
          <a:bodyPr/>
          <a:lstStyle/>
          <a:p>
            <a:pPr marL="0" indent="0" eaLnBrk="1" hangingPunct="1">
              <a:buFont typeface="Wingdings 3" pitchFamily="18" charset="2"/>
              <a:buNone/>
            </a:pPr>
            <a:endParaRPr lang="ru-RU" sz="35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Номер слайда 3"/>
          <p:cNvSpPr txBox="1">
            <a:spLocks noGrp="1"/>
          </p:cNvSpPr>
          <p:nvPr/>
        </p:nvSpPr>
        <p:spPr bwMode="auto">
          <a:xfrm>
            <a:off x="11472863" y="6524625"/>
            <a:ext cx="3968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8000" rIns="18000" bIns="18000"/>
          <a:lstStyle/>
          <a:p>
            <a:pPr algn="ctr"/>
            <a:fld id="{529B3ADA-0C0F-40D0-8DE9-FB196965C07D}" type="slidenum">
              <a:rPr lang="ru-RU" sz="1200" b="1">
                <a:solidFill>
                  <a:srgbClr val="204F88"/>
                </a:solidFill>
              </a:rPr>
              <a:pPr algn="ctr"/>
              <a:t>17</a:t>
            </a:fld>
            <a:endParaRPr lang="ru-RU" sz="1200" b="1">
              <a:solidFill>
                <a:srgbClr val="204F88"/>
              </a:solidFill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87788" y="176213"/>
            <a:ext cx="4902200" cy="719137"/>
          </a:xfrm>
        </p:spPr>
        <p:txBody>
          <a:bodyPr tIns="0" anchor="t"/>
          <a:lstStyle/>
          <a:p>
            <a:pPr eaLnBrk="1" hangingPunct="1"/>
            <a:r>
              <a:rPr lang="ru-RU" sz="3500" smtClean="0"/>
              <a:t>Структура СУРУ(</a:t>
            </a:r>
            <a:r>
              <a:rPr lang="en-US" sz="3500" smtClean="0">
                <a:latin typeface="Cambria" pitchFamily="18" charset="0"/>
              </a:rPr>
              <a:t>FRMS)</a:t>
            </a:r>
            <a:endParaRPr lang="ru-RU" sz="3500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9138" y="692150"/>
            <a:ext cx="11041062" cy="5905500"/>
          </a:xfrm>
        </p:spPr>
        <p:txBody>
          <a:bodyPr/>
          <a:lstStyle/>
          <a:p>
            <a:pPr marL="0" indent="0" eaLnBrk="1" hangingPunct="1">
              <a:buFont typeface="Wingdings 3" pitchFamily="18" charset="2"/>
              <a:buNone/>
            </a:pPr>
            <a:endParaRPr lang="ru-RU" smtClean="0"/>
          </a:p>
        </p:txBody>
      </p:sp>
      <p:graphicFrame>
        <p:nvGraphicFramePr>
          <p:cNvPr id="8" name="Схема 7"/>
          <p:cNvGraphicFramePr/>
          <p:nvPr/>
        </p:nvGraphicFramePr>
        <p:xfrm>
          <a:off x="2136203" y="1238567"/>
          <a:ext cx="7920121" cy="4380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647238" y="176213"/>
            <a:ext cx="4130675" cy="251936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20000"/>
              </a:lnSpc>
              <a:defRPr/>
            </a:pPr>
            <a:r>
              <a:rPr lang="ru-RU" dirty="0">
                <a:solidFill>
                  <a:srgbClr val="000000"/>
                </a:solidFill>
                <a:cs typeface="Times New Roman" panose="02020603050405020304" pitchFamily="18" charset="0"/>
              </a:rPr>
              <a:t>1) Летная служба</a:t>
            </a:r>
          </a:p>
          <a:p>
            <a:pPr>
              <a:lnSpc>
                <a:spcPct val="120000"/>
              </a:lnSpc>
              <a:defRPr/>
            </a:pPr>
            <a:r>
              <a:rPr lang="ru-RU" dirty="0">
                <a:solidFill>
                  <a:srgbClr val="000000"/>
                </a:solidFill>
                <a:cs typeface="Times New Roman" panose="02020603050405020304" pitchFamily="18" charset="0"/>
              </a:rPr>
              <a:t>2) ЦУВП</a:t>
            </a:r>
          </a:p>
          <a:p>
            <a:pPr>
              <a:lnSpc>
                <a:spcPct val="120000"/>
              </a:lnSpc>
              <a:defRPr/>
            </a:pPr>
            <a:r>
              <a:rPr lang="ru-RU" dirty="0">
                <a:solidFill>
                  <a:srgbClr val="000000"/>
                </a:solidFill>
                <a:cs typeface="Times New Roman" panose="02020603050405020304" pitchFamily="18" charset="0"/>
              </a:rPr>
              <a:t>3) Служба закупок</a:t>
            </a:r>
          </a:p>
          <a:p>
            <a:pPr>
              <a:lnSpc>
                <a:spcPct val="120000"/>
              </a:lnSpc>
              <a:defRPr/>
            </a:pPr>
            <a:r>
              <a:rPr lang="ru-RU" dirty="0">
                <a:solidFill>
                  <a:srgbClr val="000000"/>
                </a:solidFill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cs typeface="Times New Roman" panose="02020603050405020304" pitchFamily="18" charset="0"/>
              </a:rPr>
              <a:t>СУПАПиБП</a:t>
            </a:r>
            <a:endParaRPr lang="ru-RU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ru-RU" b="1" dirty="0">
                <a:solidFill>
                  <a:srgbClr val="000000"/>
                </a:solidFill>
                <a:cs typeface="Times New Roman" panose="02020603050405020304" pitchFamily="18" charset="0"/>
              </a:rPr>
              <a:t>5) Врач ЛС </a:t>
            </a:r>
          </a:p>
          <a:p>
            <a:pPr>
              <a:lnSpc>
                <a:spcPct val="120000"/>
              </a:lnSpc>
              <a:defRPr/>
            </a:pPr>
            <a:r>
              <a:rPr lang="ru-RU" dirty="0">
                <a:solidFill>
                  <a:srgbClr val="000000"/>
                </a:solidFill>
                <a:cs typeface="Times New Roman" panose="02020603050405020304" pitchFamily="18" charset="0"/>
              </a:rPr>
              <a:t>6) Психолог ЛС</a:t>
            </a:r>
          </a:p>
          <a:p>
            <a:pPr>
              <a:lnSpc>
                <a:spcPct val="120000"/>
              </a:lnSpc>
              <a:defRPr/>
            </a:pPr>
            <a:r>
              <a:rPr lang="ru-RU" dirty="0">
                <a:solidFill>
                  <a:srgbClr val="000000"/>
                </a:solidFill>
                <a:cs typeface="Times New Roman" panose="02020603050405020304" pitchFamily="18" charset="0"/>
              </a:rPr>
              <a:t>7) Руководство АК</a:t>
            </a:r>
          </a:p>
        </p:txBody>
      </p:sp>
      <p:pic>
        <p:nvPicPr>
          <p:cNvPr id="39944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1800" y="5949950"/>
            <a:ext cx="1150938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Номер слайда 3"/>
          <p:cNvSpPr txBox="1">
            <a:spLocks noGrp="1"/>
          </p:cNvSpPr>
          <p:nvPr/>
        </p:nvSpPr>
        <p:spPr bwMode="auto">
          <a:xfrm>
            <a:off x="11472863" y="6524625"/>
            <a:ext cx="3968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8000" rIns="18000" bIns="18000"/>
          <a:lstStyle/>
          <a:p>
            <a:pPr algn="ctr"/>
            <a:fld id="{D6EEEF47-3FE9-4D11-AC2F-049527F15862}" type="slidenum">
              <a:rPr lang="ru-RU" sz="1200" b="1">
                <a:solidFill>
                  <a:srgbClr val="204F88"/>
                </a:solidFill>
              </a:rPr>
              <a:pPr algn="ctr"/>
              <a:t>18</a:t>
            </a:fld>
            <a:endParaRPr lang="ru-RU" sz="1200" b="1">
              <a:solidFill>
                <a:srgbClr val="204F88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63638" y="150813"/>
            <a:ext cx="6276975" cy="992187"/>
          </a:xfrm>
        </p:spPr>
        <p:txBody>
          <a:bodyPr tIns="0" anchor="t"/>
          <a:lstStyle/>
          <a:p>
            <a:pPr eaLnBrk="1" hangingPunct="1"/>
            <a:r>
              <a:rPr lang="ru-RU" sz="3500" smtClean="0"/>
              <a:t>Структура СУРУ(</a:t>
            </a:r>
            <a:r>
              <a:rPr lang="en-US" sz="3500" smtClean="0">
                <a:latin typeface="Cambria" pitchFamily="18" charset="0"/>
              </a:rPr>
              <a:t>FRMS)</a:t>
            </a:r>
            <a:endParaRPr lang="ru-RU" sz="3500" smtClean="0"/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1800" y="692150"/>
            <a:ext cx="11425238" cy="5976938"/>
          </a:xfrm>
        </p:spPr>
        <p:txBody>
          <a:bodyPr/>
          <a:lstStyle/>
          <a:p>
            <a:pPr marL="0" indent="0" eaLnBrk="1" hangingPunct="1">
              <a:buFont typeface="Wingdings 3" pitchFamily="18" charset="2"/>
              <a:buNone/>
            </a:pPr>
            <a:endParaRPr lang="ru-RU" smtClean="0"/>
          </a:p>
        </p:txBody>
      </p:sp>
      <p:graphicFrame>
        <p:nvGraphicFramePr>
          <p:cNvPr id="8" name="Схема 7"/>
          <p:cNvGraphicFramePr/>
          <p:nvPr/>
        </p:nvGraphicFramePr>
        <p:xfrm>
          <a:off x="2135187" y="1238567"/>
          <a:ext cx="7920566" cy="4380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66" name="Picture 6" descr="C:\Users\Dorofeev\Desktop\FRMS\4720x3487_chelovechki-belyij-fon-dolki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9713" y="5876925"/>
            <a:ext cx="115093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07988" y="4149725"/>
            <a:ext cx="10972800" cy="1255713"/>
          </a:xfrm>
        </p:spPr>
        <p:txBody>
          <a:bodyPr/>
          <a:lstStyle/>
          <a:p>
            <a:pPr eaLnBrk="1" hangingPunct="1"/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/>
            </a:r>
            <a:br>
              <a:rPr lang="en-US" sz="2000" smtClean="0"/>
            </a:br>
            <a:endParaRPr lang="ru-RU" sz="2000" b="1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79425" y="476250"/>
            <a:ext cx="1080135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С целью апробации методов оценки утомляемости экипажей</a:t>
            </a:r>
          </a:p>
        </p:txBody>
      </p:sp>
      <p:sp>
        <p:nvSpPr>
          <p:cNvPr id="14339" name="Заголовок 1"/>
          <p:cNvSpPr txBox="1">
            <a:spLocks/>
          </p:cNvSpPr>
          <p:nvPr/>
        </p:nvSpPr>
        <p:spPr bwMode="auto">
          <a:xfrm>
            <a:off x="407988" y="2924175"/>
            <a:ext cx="109728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ru-RU" sz="2000">
                <a:solidFill>
                  <a:schemeClr val="tx2"/>
                </a:solidFill>
                <a:latin typeface="Cambria" pitchFamily="18" charset="0"/>
              </a:rPr>
              <a:t> </a:t>
            </a:r>
            <a:r>
              <a:rPr lang="ru-RU" sz="2400" b="1">
                <a:latin typeface="Calibri" pitchFamily="34" charset="0"/>
              </a:rPr>
              <a:t>рекомендованных   "Руководством ИКАО для регламентирующих органов: системы управления рисками, связанными с утомляемостью.", проведено исследование усиленного экипажа на ВС RA -82045 </a:t>
            </a:r>
            <a:r>
              <a:rPr lang="en-US" sz="2000" b="1">
                <a:solidFill>
                  <a:schemeClr val="tx2"/>
                </a:solidFill>
                <a:latin typeface="Gill Sans MT" pitchFamily="34" charset="0"/>
              </a:rPr>
              <a:t/>
            </a:r>
            <a:br>
              <a:rPr lang="en-US" sz="2000" b="1">
                <a:solidFill>
                  <a:schemeClr val="tx2"/>
                </a:solidFill>
                <a:latin typeface="Gill Sans MT" pitchFamily="34" charset="0"/>
              </a:rPr>
            </a:br>
            <a:r>
              <a:rPr lang="en-US" sz="2000" b="1">
                <a:solidFill>
                  <a:schemeClr val="tx2"/>
                </a:solidFill>
                <a:latin typeface="Bookman Old Style" pitchFamily="18" charset="0"/>
              </a:rPr>
              <a:t/>
            </a:r>
            <a:br>
              <a:rPr lang="en-US" sz="2000" b="1">
                <a:solidFill>
                  <a:schemeClr val="tx2"/>
                </a:solidFill>
                <a:latin typeface="Bookman Old Style" pitchFamily="18" charset="0"/>
              </a:rPr>
            </a:br>
            <a:endParaRPr lang="ru-RU" sz="2000" b="1">
              <a:solidFill>
                <a:schemeClr val="tx2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07988" y="4149725"/>
            <a:ext cx="10972800" cy="1255713"/>
          </a:xfrm>
        </p:spPr>
        <p:txBody>
          <a:bodyPr/>
          <a:lstStyle/>
          <a:p>
            <a:pPr eaLnBrk="1" hangingPunct="1"/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/>
            </a:r>
            <a:br>
              <a:rPr lang="en-US" sz="2000" smtClean="0"/>
            </a:br>
            <a:endParaRPr lang="ru-RU" sz="2000" b="1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79425" y="476250"/>
            <a:ext cx="108013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Способы оценки были выбраны ввиду того, что:</a:t>
            </a:r>
          </a:p>
        </p:txBody>
      </p:sp>
      <p:sp>
        <p:nvSpPr>
          <p:cNvPr id="15363" name="Rectangle 1"/>
          <p:cNvSpPr>
            <a:spLocks noChangeArrowheads="1"/>
          </p:cNvSpPr>
          <p:nvPr/>
        </p:nvSpPr>
        <p:spPr bwMode="auto">
          <a:xfrm>
            <a:off x="479425" y="1176338"/>
            <a:ext cx="11304588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2400">
                <a:latin typeface="Calibri" pitchFamily="34" charset="0"/>
                <a:cs typeface="Times New Roman" pitchFamily="18" charset="0"/>
              </a:rPr>
              <a:t>они доказали соответствие заявленному назначению (т. е. были апробированы в ходе научных исследований);</a:t>
            </a:r>
            <a:endParaRPr lang="en-US" sz="2400">
              <a:latin typeface="Gill Sans MT" pitchFamily="34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r>
              <a:rPr lang="ru-RU" sz="2400">
                <a:latin typeface="Calibri" pitchFamily="34" charset="0"/>
                <a:cs typeface="Times New Roman" pitchFamily="18" charset="0"/>
              </a:rPr>
              <a:t> </a:t>
            </a:r>
            <a:endParaRPr lang="ru-RU" sz="2400">
              <a:latin typeface="Calibri" pitchFamily="34" charset="0"/>
              <a:cs typeface="Arial" charset="0"/>
            </a:endParaRPr>
          </a:p>
          <a:p>
            <a:pPr eaLnBrk="0" hangingPunct="0"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2400">
                <a:latin typeface="Calibri" pitchFamily="34" charset="0"/>
                <a:cs typeface="Times New Roman" pitchFamily="18" charset="0"/>
              </a:rPr>
              <a:t>их применение не снижает уровень  способности членов экипажей выполнять свои служебные обязанности; </a:t>
            </a:r>
            <a:endParaRPr lang="en-US" sz="2400">
              <a:latin typeface="Gill Sans MT" pitchFamily="34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endParaRPr lang="en-US" sz="2400">
              <a:latin typeface="Gill Sans MT" pitchFamily="34" charset="0"/>
              <a:cs typeface="Arial" charset="0"/>
            </a:endParaRPr>
          </a:p>
          <a:p>
            <a:pPr eaLnBrk="0" hangingPunct="0"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2400">
                <a:latin typeface="Calibri" pitchFamily="34" charset="0"/>
                <a:cs typeface="Times New Roman" pitchFamily="18" charset="0"/>
              </a:rPr>
              <a:t>они широко применяются в зарубежной авиации, что позволяет сопоставлять данные по различным видам летной эксплуатации.</a:t>
            </a:r>
            <a:endParaRPr lang="en-US" sz="2400">
              <a:latin typeface="Gill Sans MT" pitchFamily="34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endParaRPr lang="ru-RU" sz="2400">
              <a:latin typeface="Calibri" pitchFamily="34" charset="0"/>
              <a:cs typeface="Arial" charset="0"/>
            </a:endParaRPr>
          </a:p>
          <a:p>
            <a:pPr eaLnBrk="0" hangingPunct="0"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24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они смогут "удовлетворить" регламентирующие органы при внедрении  FRMS в АКВД.</a:t>
            </a:r>
            <a:endParaRPr lang="en-US" sz="2400" b="1">
              <a:solidFill>
                <a:srgbClr val="FF0000"/>
              </a:solidFill>
              <a:latin typeface="Gill Sans MT" pitchFamily="34" charset="0"/>
              <a:cs typeface="Times New Roman" pitchFamily="18" charset="0"/>
            </a:endParaRPr>
          </a:p>
          <a:p>
            <a:pPr eaLnBrk="0" hangingPunct="0">
              <a:tabLst>
                <a:tab pos="457200" algn="l"/>
              </a:tabLst>
            </a:pPr>
            <a:endParaRPr lang="ru-RU" sz="2400">
              <a:latin typeface="Calibri" pitchFamily="34" charset="0"/>
              <a:cs typeface="Arial" charset="0"/>
            </a:endParaRPr>
          </a:p>
          <a:p>
            <a:pPr eaLnBrk="0" hangingPunct="0"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2400">
                <a:latin typeface="Calibri" pitchFamily="34" charset="0"/>
                <a:cs typeface="Times New Roman" pitchFamily="18" charset="0"/>
              </a:rPr>
              <a:t>они не затратные.</a:t>
            </a:r>
            <a:endParaRPr lang="ru-RU" sz="2400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/>
            </a:r>
            <a:br>
              <a:rPr lang="en-US" sz="2000" smtClean="0"/>
            </a:br>
            <a:endParaRPr lang="ru-RU" sz="2000" b="1" smtClean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9563" cy="4937125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274320" indent="-274320" eaLnBrk="1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 мониторинг физических данных</a:t>
            </a:r>
          </a:p>
          <a:p>
            <a:pPr marL="274320" indent="-274320" eaLnBrk="1" fontAlgn="auto">
              <a:spcAft>
                <a:spcPts val="0"/>
              </a:spcAft>
              <a:buFont typeface="Wingdings 3"/>
              <a:buChar char=""/>
              <a:defRPr/>
            </a:pPr>
            <a:endParaRPr lang="ru-RU" dirty="0" smtClean="0"/>
          </a:p>
          <a:p>
            <a:pPr marL="274320" indent="-274320" eaLnBrk="1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мониторинг сна</a:t>
            </a:r>
          </a:p>
          <a:p>
            <a:pPr marL="274320" indent="-274320" eaLnBrk="1" fontAlgn="auto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274320" indent="-274320" eaLnBrk="1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оценка  утомляемости по шкале</a:t>
            </a:r>
            <a:r>
              <a:rPr lang="en-US" dirty="0" smtClean="0"/>
              <a:t> </a:t>
            </a:r>
            <a:r>
              <a:rPr lang="ru-RU" sz="2800" dirty="0" err="1" smtClean="0"/>
              <a:t>Самну-Перелли</a:t>
            </a:r>
            <a:endParaRPr lang="ru-RU" dirty="0" smtClean="0"/>
          </a:p>
          <a:p>
            <a:pPr marL="274320" indent="-274320" eaLnBrk="1" fontAlgn="auto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274320" indent="-274320" eaLnBrk="1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оценка сонливости</a:t>
            </a:r>
            <a:r>
              <a:rPr lang="en-US" dirty="0" smtClean="0"/>
              <a:t> </a:t>
            </a:r>
            <a:r>
              <a:rPr lang="ru-RU" dirty="0" smtClean="0"/>
              <a:t>по </a:t>
            </a:r>
            <a:r>
              <a:rPr lang="ru-RU" sz="2800" dirty="0" err="1" smtClean="0"/>
              <a:t>Каролинской</a:t>
            </a:r>
            <a:r>
              <a:rPr lang="ru-RU" sz="2800" dirty="0" smtClean="0"/>
              <a:t> шкале сонливости (КШС)</a:t>
            </a:r>
          </a:p>
          <a:p>
            <a:pPr marL="274320" indent="-274320" eaLnBrk="1" fontAlgn="auto">
              <a:spcAft>
                <a:spcPts val="0"/>
              </a:spcAft>
              <a:buFont typeface="Wingdings 3"/>
              <a:buChar char=""/>
              <a:defRPr/>
            </a:pPr>
            <a:endParaRPr lang="ru-RU" dirty="0" smtClean="0"/>
          </a:p>
          <a:p>
            <a:pPr marL="274320" indent="-274320" eaLnBrk="1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/>
              <a:t>мониторинг полетного времени, отдыха </a:t>
            </a:r>
            <a:endParaRPr lang="ru-RU" dirty="0"/>
          </a:p>
        </p:txBody>
      </p:sp>
      <p:pic>
        <p:nvPicPr>
          <p:cNvPr id="16387" name="Содержимое 12" descr="0_381388001338590358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04063" y="1916113"/>
            <a:ext cx="3827462" cy="3656012"/>
          </a:xfrm>
        </p:spPr>
      </p:pic>
      <p:sp>
        <p:nvSpPr>
          <p:cNvPr id="4" name="Прямоугольник 3"/>
          <p:cNvSpPr/>
          <p:nvPr/>
        </p:nvSpPr>
        <p:spPr>
          <a:xfrm>
            <a:off x="479425" y="476250"/>
            <a:ext cx="10801350" cy="10779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Методы оценки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07988" y="2924175"/>
            <a:ext cx="10972800" cy="1257300"/>
          </a:xfrm>
          <a:prstGeom prst="rect">
            <a:avLst/>
          </a:prstGeom>
        </p:spPr>
        <p:txBody>
          <a:bodyPr anchor="b"/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ru-RU" sz="20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000500" y="285750"/>
            <a:ext cx="4000500" cy="5000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82" name="Rectangle 18"/>
          <p:cNvSpPr>
            <a:spLocks noChangeArrowheads="1"/>
          </p:cNvSpPr>
          <p:nvPr/>
        </p:nvSpPr>
        <p:spPr bwMode="auto">
          <a:xfrm>
            <a:off x="285750" y="1071563"/>
            <a:ext cx="45720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sz="1200" b="1" i="1">
              <a:latin typeface="Gill Sans MT" pitchFamily="34" charset="0"/>
            </a:endParaRPr>
          </a:p>
          <a:p>
            <a:r>
              <a:rPr lang="ru-RU" sz="1200" b="1" i="1">
                <a:latin typeface="Calibri" pitchFamily="34" charset="0"/>
              </a:rPr>
              <a:t>                       </a:t>
            </a:r>
            <a:r>
              <a:rPr lang="ru-RU" sz="1200" b="1" i="1" u="sng">
                <a:latin typeface="Calibri" pitchFamily="34" charset="0"/>
              </a:rPr>
              <a:t>Шкала№1</a:t>
            </a:r>
          </a:p>
          <a:p>
            <a:endParaRPr lang="ru-RU" sz="1200" b="1" i="1" u="sng">
              <a:latin typeface="Calibri" pitchFamily="34" charset="0"/>
            </a:endParaRPr>
          </a:p>
          <a:p>
            <a:r>
              <a:rPr lang="ru-RU" sz="1200" b="1" i="1">
                <a:latin typeface="Calibri" pitchFamily="34" charset="0"/>
              </a:rPr>
              <a:t>Каролинская шкала сонливости (КШС)</a:t>
            </a:r>
            <a:endParaRPr lang="ru-RU" sz="1200">
              <a:latin typeface="Calibri" pitchFamily="34" charset="0"/>
            </a:endParaRPr>
          </a:p>
          <a:p>
            <a:endParaRPr lang="en-US" sz="1200" b="1">
              <a:latin typeface="Gill Sans MT" pitchFamily="34" charset="0"/>
              <a:ea typeface="Times New Roman" pitchFamily="18" charset="0"/>
              <a:cs typeface="Arial" charset="0"/>
            </a:endParaRPr>
          </a:p>
          <a:p>
            <a:r>
              <a:rPr lang="ru-RU" sz="1200">
                <a:latin typeface="Calibri" pitchFamily="34" charset="0"/>
                <a:ea typeface="Times New Roman" pitchFamily="18" charset="0"/>
                <a:cs typeface="Arial" charset="0"/>
              </a:rPr>
              <a:t>1 = абсолютная бодрость</a:t>
            </a:r>
          </a:p>
          <a:p>
            <a:pPr eaLnBrk="0" hangingPunct="0"/>
            <a:r>
              <a:rPr lang="ru-RU" sz="1200">
                <a:latin typeface="Calibri" pitchFamily="34" charset="0"/>
                <a:cs typeface="Times New Roman" pitchFamily="18" charset="0"/>
              </a:rPr>
              <a:t>2</a:t>
            </a:r>
            <a:endParaRPr lang="ru-RU" sz="1200">
              <a:latin typeface="Calibri" pitchFamily="34" charset="0"/>
            </a:endParaRPr>
          </a:p>
          <a:p>
            <a:pPr eaLnBrk="0" hangingPunct="0"/>
            <a:r>
              <a:rPr lang="ru-RU" sz="1200">
                <a:latin typeface="Calibri" pitchFamily="34" charset="0"/>
                <a:cs typeface="Times New Roman" pitchFamily="18" charset="0"/>
              </a:rPr>
              <a:t>3 = бодрость</a:t>
            </a:r>
            <a:endParaRPr lang="ru-RU" sz="1200">
              <a:latin typeface="Calibri" pitchFamily="34" charset="0"/>
            </a:endParaRPr>
          </a:p>
          <a:p>
            <a:pPr eaLnBrk="0" hangingPunct="0"/>
            <a:r>
              <a:rPr lang="ru-RU" sz="1200">
                <a:latin typeface="Calibri" pitchFamily="34" charset="0"/>
                <a:cs typeface="Times New Roman" pitchFamily="18" charset="0"/>
              </a:rPr>
              <a:t>4</a:t>
            </a:r>
            <a:endParaRPr lang="ru-RU" sz="1200">
              <a:latin typeface="Calibri" pitchFamily="34" charset="0"/>
            </a:endParaRPr>
          </a:p>
          <a:p>
            <a:pPr eaLnBrk="0" hangingPunct="0"/>
            <a:r>
              <a:rPr lang="ru-RU" sz="1200">
                <a:latin typeface="Calibri" pitchFamily="34" charset="0"/>
                <a:cs typeface="Times New Roman" pitchFamily="18" charset="0"/>
              </a:rPr>
              <a:t>5 = ни сонливость, ни бодрость</a:t>
            </a:r>
            <a:endParaRPr lang="ru-RU" sz="1200">
              <a:latin typeface="Calibri" pitchFamily="34" charset="0"/>
            </a:endParaRPr>
          </a:p>
          <a:p>
            <a:pPr eaLnBrk="0" hangingPunct="0"/>
            <a:r>
              <a:rPr lang="ru-RU" sz="1200">
                <a:latin typeface="Calibri" pitchFamily="34" charset="0"/>
                <a:cs typeface="Times New Roman" pitchFamily="18" charset="0"/>
              </a:rPr>
              <a:t>6</a:t>
            </a:r>
            <a:endParaRPr lang="ru-RU" sz="1200">
              <a:latin typeface="Calibri" pitchFamily="34" charset="0"/>
            </a:endParaRPr>
          </a:p>
          <a:p>
            <a:pPr eaLnBrk="0" hangingPunct="0"/>
            <a:r>
              <a:rPr lang="ru-RU" sz="1200">
                <a:latin typeface="Calibri" pitchFamily="34" charset="0"/>
                <a:cs typeface="Times New Roman" pitchFamily="18" charset="0"/>
              </a:rPr>
              <a:t>7 = легко преодолеваемая сонливость</a:t>
            </a:r>
            <a:endParaRPr lang="ru-RU" sz="1200">
              <a:latin typeface="Calibri" pitchFamily="34" charset="0"/>
            </a:endParaRPr>
          </a:p>
          <a:p>
            <a:pPr eaLnBrk="0" hangingPunct="0"/>
            <a:r>
              <a:rPr lang="ru-RU" sz="1200">
                <a:latin typeface="Calibri" pitchFamily="34" charset="0"/>
                <a:cs typeface="Times New Roman" pitchFamily="18" charset="0"/>
              </a:rPr>
              <a:t>8</a:t>
            </a:r>
            <a:endParaRPr lang="ru-RU" sz="1200">
              <a:latin typeface="Calibri" pitchFamily="34" charset="0"/>
            </a:endParaRPr>
          </a:p>
          <a:p>
            <a:pPr eaLnBrk="0" hangingPunct="0"/>
            <a:r>
              <a:rPr lang="ru-RU" sz="1200">
                <a:latin typeface="Calibri" pitchFamily="34" charset="0"/>
                <a:cs typeface="Times New Roman" pitchFamily="18" charset="0"/>
              </a:rPr>
              <a:t>9 = крайняя сонливость, борьба со сном</a:t>
            </a:r>
            <a:endParaRPr lang="ru-RU" sz="1200">
              <a:latin typeface="Calibri" pitchFamily="34" charset="0"/>
            </a:endParaRPr>
          </a:p>
        </p:txBody>
      </p:sp>
      <p:sp>
        <p:nvSpPr>
          <p:cNvPr id="20483" name="Rectangle 20"/>
          <p:cNvSpPr>
            <a:spLocks noChangeArrowheads="1"/>
          </p:cNvSpPr>
          <p:nvPr/>
        </p:nvSpPr>
        <p:spPr bwMode="auto">
          <a:xfrm>
            <a:off x="4476750" y="1306513"/>
            <a:ext cx="36195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200" b="1" i="1">
                <a:latin typeface="Cambria" pitchFamily="18" charset="0"/>
              </a:rPr>
              <a:t>                       </a:t>
            </a:r>
            <a:r>
              <a:rPr lang="ru-RU" sz="1200" b="1" i="1" u="sng">
                <a:latin typeface="Cambria" pitchFamily="18" charset="0"/>
              </a:rPr>
              <a:t>Шкала№2</a:t>
            </a:r>
          </a:p>
          <a:p>
            <a:endParaRPr lang="ru-RU" sz="1200" b="1" i="1" u="sng">
              <a:latin typeface="Cambria" pitchFamily="18" charset="0"/>
            </a:endParaRPr>
          </a:p>
          <a:p>
            <a:r>
              <a:rPr lang="ru-RU" sz="1200" b="1" i="1">
                <a:latin typeface="Cambria" pitchFamily="18" charset="0"/>
              </a:rPr>
              <a:t>Контроль состояния экипажа по Самну-Перелли</a:t>
            </a:r>
          </a:p>
          <a:p>
            <a:endParaRPr lang="en-US" sz="1200">
              <a:latin typeface="Bookman Old Style" pitchFamily="18" charset="0"/>
              <a:ea typeface="Times New Roman" pitchFamily="18" charset="0"/>
              <a:cs typeface="Arial" charset="0"/>
            </a:endParaRPr>
          </a:p>
          <a:p>
            <a:r>
              <a:rPr lang="ru-RU" sz="1200">
                <a:latin typeface="Cambria" pitchFamily="18" charset="0"/>
                <a:ea typeface="Times New Roman" pitchFamily="18" charset="0"/>
                <a:cs typeface="Arial" charset="0"/>
              </a:rPr>
              <a:t>1 = абсолютная бодрость, полное отсутствие сонливости </a:t>
            </a:r>
          </a:p>
          <a:p>
            <a:endParaRPr lang="en-US" sz="1200">
              <a:latin typeface="Bookman Old Style" pitchFamily="18" charset="0"/>
              <a:ea typeface="Times New Roman" pitchFamily="18" charset="0"/>
              <a:cs typeface="Arial" charset="0"/>
            </a:endParaRPr>
          </a:p>
          <a:p>
            <a:r>
              <a:rPr lang="ru-RU" sz="1200">
                <a:latin typeface="Cambria" pitchFamily="18" charset="0"/>
                <a:ea typeface="Times New Roman" pitchFamily="18" charset="0"/>
                <a:cs typeface="Arial" charset="0"/>
              </a:rPr>
              <a:t>2 = хороший уровень бодрости, быстрая реакция, но не максимум </a:t>
            </a:r>
          </a:p>
          <a:p>
            <a:endParaRPr lang="en-US" sz="1200">
              <a:latin typeface="Bookman Old Style" pitchFamily="18" charset="0"/>
              <a:ea typeface="Times New Roman" pitchFamily="18" charset="0"/>
              <a:cs typeface="Arial" charset="0"/>
            </a:endParaRPr>
          </a:p>
          <a:p>
            <a:r>
              <a:rPr lang="ru-RU" sz="1200">
                <a:latin typeface="Cambria" pitchFamily="18" charset="0"/>
                <a:ea typeface="Times New Roman" pitchFamily="18" charset="0"/>
                <a:cs typeface="Arial" charset="0"/>
              </a:rPr>
              <a:t>3 = удовлетворительная бодрость </a:t>
            </a:r>
          </a:p>
          <a:p>
            <a:endParaRPr lang="en-US" sz="1200">
              <a:latin typeface="Bookman Old Style" pitchFamily="18" charset="0"/>
              <a:ea typeface="Times New Roman" pitchFamily="18" charset="0"/>
              <a:cs typeface="Arial" charset="0"/>
            </a:endParaRPr>
          </a:p>
          <a:p>
            <a:r>
              <a:rPr lang="ru-RU" sz="1200">
                <a:latin typeface="Cambria" pitchFamily="18" charset="0"/>
                <a:ea typeface="Times New Roman" pitchFamily="18" charset="0"/>
                <a:cs typeface="Arial" charset="0"/>
              </a:rPr>
              <a:t>4 = незначительная утомленность, отсутствие бодрости</a:t>
            </a:r>
          </a:p>
          <a:p>
            <a:endParaRPr lang="ru-RU" sz="1200">
              <a:latin typeface="Cambria" pitchFamily="18" charset="0"/>
            </a:endParaRPr>
          </a:p>
          <a:p>
            <a:pPr eaLnBrk="0" hangingPunct="0"/>
            <a:r>
              <a:rPr lang="ru-RU" sz="1200">
                <a:latin typeface="Cambria" pitchFamily="18" charset="0"/>
                <a:cs typeface="Times New Roman" pitchFamily="18" charset="0"/>
              </a:rPr>
              <a:t>5 = средняя утомленность, заторможенность</a:t>
            </a:r>
          </a:p>
          <a:p>
            <a:pPr eaLnBrk="0" hangingPunct="0"/>
            <a:endParaRPr lang="ru-RU" sz="1200">
              <a:latin typeface="Cambria" pitchFamily="18" charset="0"/>
            </a:endParaRPr>
          </a:p>
          <a:p>
            <a:pPr eaLnBrk="0" hangingPunct="0"/>
            <a:r>
              <a:rPr lang="ru-RU" sz="1200">
                <a:latin typeface="Cambria" pitchFamily="18" charset="0"/>
                <a:cs typeface="Times New Roman" pitchFamily="18" charset="0"/>
              </a:rPr>
              <a:t>6 = сильная усталость, затрудненная концентрация внимания</a:t>
            </a:r>
          </a:p>
          <a:p>
            <a:pPr eaLnBrk="0" hangingPunct="0"/>
            <a:endParaRPr lang="ru-RU" sz="1200">
              <a:latin typeface="Cambria" pitchFamily="18" charset="0"/>
            </a:endParaRPr>
          </a:p>
          <a:p>
            <a:pPr eaLnBrk="0" hangingPunct="0"/>
            <a:r>
              <a:rPr lang="ru-RU" sz="1200">
                <a:latin typeface="Cambria" pitchFamily="18" charset="0"/>
                <a:cs typeface="Times New Roman" pitchFamily="18" charset="0"/>
              </a:rPr>
              <a:t>7 = крайнее утомление, невозможность эффективной работы</a:t>
            </a:r>
            <a:endParaRPr lang="ru-RU" sz="1200">
              <a:latin typeface="Cambria" pitchFamily="18" charset="0"/>
            </a:endParaRPr>
          </a:p>
          <a:p>
            <a:pPr eaLnBrk="0" hangingPunct="0"/>
            <a:endParaRPr lang="ru-RU" sz="1200">
              <a:latin typeface="Cambria" pitchFamily="18" charset="0"/>
            </a:endParaRP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4286250" y="357188"/>
            <a:ext cx="5238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Справочная информация</a:t>
            </a:r>
          </a:p>
        </p:txBody>
      </p:sp>
      <p:sp>
        <p:nvSpPr>
          <p:cNvPr id="20485" name="Прямоугольник 7"/>
          <p:cNvSpPr>
            <a:spLocks noChangeArrowheads="1"/>
          </p:cNvSpPr>
          <p:nvPr/>
        </p:nvSpPr>
        <p:spPr bwMode="auto">
          <a:xfrm>
            <a:off x="9239250" y="1071563"/>
            <a:ext cx="25717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200">
              <a:latin typeface="Calibri" pitchFamily="34" charset="0"/>
            </a:endParaRPr>
          </a:p>
          <a:p>
            <a:r>
              <a:rPr lang="ru-RU" sz="1200" b="1" i="1" u="sng">
                <a:latin typeface="Calibri" pitchFamily="34" charset="0"/>
              </a:rPr>
              <a:t>Качество сна:</a:t>
            </a:r>
          </a:p>
          <a:p>
            <a:endParaRPr lang="ru-RU" sz="1200">
              <a:latin typeface="Calibri" pitchFamily="34" charset="0"/>
            </a:endParaRPr>
          </a:p>
          <a:p>
            <a:r>
              <a:rPr lang="ru-RU" sz="1200">
                <a:latin typeface="Calibri" pitchFamily="34" charset="0"/>
              </a:rPr>
              <a:t>1 = отлично </a:t>
            </a:r>
          </a:p>
          <a:p>
            <a:r>
              <a:rPr lang="ru-RU" sz="1200">
                <a:latin typeface="Calibri" pitchFamily="34" charset="0"/>
              </a:rPr>
              <a:t>2 = хорошо </a:t>
            </a:r>
          </a:p>
          <a:p>
            <a:r>
              <a:rPr lang="ru-RU" sz="1200">
                <a:latin typeface="Calibri" pitchFamily="34" charset="0"/>
              </a:rPr>
              <a:t>3 = средне </a:t>
            </a:r>
          </a:p>
          <a:p>
            <a:r>
              <a:rPr lang="ru-RU" sz="1200">
                <a:latin typeface="Calibri" pitchFamily="34" charset="0"/>
              </a:rPr>
              <a:t>4 = плохо </a:t>
            </a:r>
          </a:p>
          <a:p>
            <a:r>
              <a:rPr lang="ru-RU" sz="1200">
                <a:latin typeface="Calibri" pitchFamily="34" charset="0"/>
              </a:rPr>
              <a:t>5 = очень плохо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1989138" y="3463925"/>
            <a:ext cx="42148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5989638" y="3463925"/>
            <a:ext cx="42148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6" descr="C:\Documents and Settings\lysova\Рабочий стол\images.jpe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58250" y="857250"/>
            <a:ext cx="59848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9" descr="C:\Documents and Settings\lysova\Рабочий стол\Insomnia-group-sleepy-fa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77500" y="857250"/>
            <a:ext cx="66675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15" descr="C:\Documents and Settings\lysova\Рабочий стол\смайл4.jpe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0F3FA"/>
              </a:clrFrom>
              <a:clrTo>
                <a:srgbClr val="F0F3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48500" y="857250"/>
            <a:ext cx="7937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Rectangle 21"/>
          <p:cNvSpPr>
            <a:spLocks noChangeArrowheads="1"/>
          </p:cNvSpPr>
          <p:nvPr/>
        </p:nvSpPr>
        <p:spPr bwMode="auto">
          <a:xfrm>
            <a:off x="0" y="2730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46" name="Picture 22" descr="C:\Documents and Settings\lysova\Рабочий стол\check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1334787" y="142852"/>
            <a:ext cx="666755" cy="500066"/>
          </a:xfrm>
          <a:prstGeom prst="rect">
            <a:avLst/>
          </a:prstGeom>
          <a:noFill/>
        </p:spPr>
      </p:pic>
      <p:cxnSp>
        <p:nvCxnSpPr>
          <p:cNvPr id="25" name="Прямая соединительная линия 24"/>
          <p:cNvCxnSpPr/>
          <p:nvPr/>
        </p:nvCxnSpPr>
        <p:spPr>
          <a:xfrm>
            <a:off x="190500" y="500063"/>
            <a:ext cx="4476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90500" y="785813"/>
            <a:ext cx="4476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90500" y="1071563"/>
            <a:ext cx="4476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7" name="TextBox 27"/>
          <p:cNvSpPr txBox="1">
            <a:spLocks noChangeArrowheads="1"/>
          </p:cNvSpPr>
          <p:nvPr/>
        </p:nvSpPr>
        <p:spPr bwMode="auto">
          <a:xfrm>
            <a:off x="190500" y="214313"/>
            <a:ext cx="10477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>
                <a:latin typeface="Calibri" pitchFamily="34" charset="0"/>
              </a:rPr>
              <a:t>Дата:</a:t>
            </a:r>
          </a:p>
        </p:txBody>
      </p:sp>
      <p:sp>
        <p:nvSpPr>
          <p:cNvPr id="17418" name="TextBox 32"/>
          <p:cNvSpPr txBox="1">
            <a:spLocks noChangeArrowheads="1"/>
          </p:cNvSpPr>
          <p:nvPr/>
        </p:nvSpPr>
        <p:spPr bwMode="auto">
          <a:xfrm>
            <a:off x="190500" y="785813"/>
            <a:ext cx="25717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>
                <a:latin typeface="Calibri" pitchFamily="34" charset="0"/>
              </a:rPr>
              <a:t>ФИО, должность:</a:t>
            </a:r>
          </a:p>
        </p:txBody>
      </p:sp>
      <p:sp>
        <p:nvSpPr>
          <p:cNvPr id="17419" name="TextBox 33"/>
          <p:cNvSpPr txBox="1">
            <a:spLocks noChangeArrowheads="1"/>
          </p:cNvSpPr>
          <p:nvPr/>
        </p:nvSpPr>
        <p:spPr bwMode="auto">
          <a:xfrm>
            <a:off x="190500" y="500063"/>
            <a:ext cx="16192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>
                <a:latin typeface="Calibri" pitchFamily="34" charset="0"/>
              </a:rPr>
              <a:t>Рейс №:</a:t>
            </a:r>
          </a:p>
        </p:txBody>
      </p:sp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285750" y="1428750"/>
          <a:ext cx="6286544" cy="337325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24011"/>
                <a:gridCol w="4762533"/>
              </a:tblGrid>
              <a:tr h="40078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+mj-lt"/>
                        </a:rPr>
                        <a:t>   оценка 1</a:t>
                      </a:r>
                      <a:endParaRPr lang="ru-RU" sz="1200" b="1" dirty="0">
                        <a:latin typeface="+mj-lt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перед полетом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121920" marR="121920"/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+mj-lt"/>
                        </a:rPr>
                        <a:t> оценка 2</a:t>
                      </a:r>
                      <a:endParaRPr lang="ru-RU" sz="1200" b="1" dirty="0">
                        <a:latin typeface="+mj-lt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на момент завершения набора высоты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121920" marR="121920"/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+mj-lt"/>
                        </a:rPr>
                        <a:t> оценка 3</a:t>
                      </a:r>
                      <a:endParaRPr lang="ru-RU" sz="1200" b="1" dirty="0">
                        <a:latin typeface="+mj-lt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перед 1-м периодом отдыха в полете члена экипажа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121920" marR="121920"/>
                </a:tc>
              </a:tr>
              <a:tr h="400056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+mj-lt"/>
                        </a:rPr>
                        <a:t> оценка 4</a:t>
                      </a:r>
                      <a:endParaRPr lang="ru-RU" sz="1200" b="1" dirty="0">
                        <a:latin typeface="+mj-lt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после 1-го периода отдыха в полете члена экипажа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121920" marR="121920"/>
                </a:tc>
              </a:tr>
              <a:tr h="429276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+mj-lt"/>
                        </a:rPr>
                        <a:t> оценка 5</a:t>
                      </a:r>
                      <a:endParaRPr lang="ru-RU" sz="1200" b="1" dirty="0">
                        <a:latin typeface="+mj-lt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перед 2-м периодом отдыха в полете члена экипажа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121920" marR="121920"/>
                </a:tc>
              </a:tr>
              <a:tr h="471494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+mj-lt"/>
                        </a:rPr>
                        <a:t> оценка 6</a:t>
                      </a:r>
                      <a:endParaRPr lang="ru-RU" sz="1200" b="1" dirty="0">
                        <a:latin typeface="+mj-lt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после 2-го периода отдыха в полете члена экипажа;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121920" marR="121920"/>
                </a:tc>
              </a:tr>
              <a:tr h="40078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+mj-lt"/>
                        </a:rPr>
                        <a:t> оценка 7</a:t>
                      </a:r>
                      <a:endParaRPr lang="ru-RU" sz="1200" b="1" dirty="0">
                        <a:latin typeface="+mj-lt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на момент начала снижения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121920" marR="121920"/>
                </a:tc>
              </a:tr>
              <a:tr h="41360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+mj-lt"/>
                        </a:rPr>
                        <a:t> оценка 8</a:t>
                      </a:r>
                      <a:endParaRPr lang="ru-RU" sz="1200" b="1" dirty="0">
                        <a:latin typeface="+mj-lt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itchFamily="18" charset="0"/>
                          <a:cs typeface="Arial" pitchFamily="34" charset="0"/>
                        </a:rPr>
                        <a:t>по завершении полета до ухода с борта ВС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17449" name="TextBox 42"/>
          <p:cNvSpPr txBox="1">
            <a:spLocks noChangeArrowheads="1"/>
          </p:cNvSpPr>
          <p:nvPr/>
        </p:nvSpPr>
        <p:spPr bwMode="auto">
          <a:xfrm>
            <a:off x="476250" y="1143000"/>
            <a:ext cx="6286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>
                <a:latin typeface="Calibri" pitchFamily="34" charset="0"/>
              </a:rPr>
              <a:t>Протокол исследования по шкалам сонливости и утомляемости</a:t>
            </a:r>
          </a:p>
        </p:txBody>
      </p:sp>
      <p:sp>
        <p:nvSpPr>
          <p:cNvPr id="17450" name="TextBox 43"/>
          <p:cNvSpPr txBox="1">
            <a:spLocks noChangeArrowheads="1"/>
          </p:cNvSpPr>
          <p:nvPr/>
        </p:nvSpPr>
        <p:spPr bwMode="auto">
          <a:xfrm>
            <a:off x="285750" y="4929188"/>
            <a:ext cx="75247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>
                <a:latin typeface="Calibri" pitchFamily="34" charset="0"/>
              </a:rPr>
              <a:t>Протокол исследования на психомоторную бдительность, физических данных</a:t>
            </a:r>
          </a:p>
        </p:txBody>
      </p:sp>
      <p:graphicFrame>
        <p:nvGraphicFramePr>
          <p:cNvPr id="47" name="Таблица 46"/>
          <p:cNvGraphicFramePr>
            <a:graphicFrameLocks noGrp="1"/>
          </p:cNvGraphicFramePr>
          <p:nvPr/>
        </p:nvGraphicFramePr>
        <p:xfrm>
          <a:off x="285750" y="5214938"/>
          <a:ext cx="11049078" cy="1455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7857"/>
                <a:gridCol w="1179137"/>
                <a:gridCol w="1243021"/>
                <a:gridCol w="1243021"/>
                <a:gridCol w="1243021"/>
                <a:gridCol w="1243021"/>
              </a:tblGrid>
              <a:tr h="28198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Момент фиксации</a:t>
                      </a:r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 Тест 1</a:t>
                      </a:r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Тест 2</a:t>
                      </a:r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Пульс</a:t>
                      </a:r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</a:t>
                      </a:r>
                      <a:r>
                        <a:rPr lang="ru-RU" sz="800" dirty="0" smtClean="0"/>
                        <a:t>2</a:t>
                      </a:r>
                      <a:endParaRPr lang="ru-RU" sz="8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АД</a:t>
                      </a:r>
                      <a:endParaRPr lang="ru-RU" sz="1200" dirty="0"/>
                    </a:p>
                  </a:txBody>
                  <a:tcPr marL="121920" marR="121920"/>
                </a:tc>
              </a:tr>
              <a:tr h="3083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pitchFamily="34" charset="0"/>
                        </a:rPr>
                        <a:t>на момент завершения набора высоты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</a:tr>
              <a:tr h="2932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pitchFamily="34" charset="0"/>
                        </a:rPr>
                        <a:t>на момент завершения набора высоты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</a:tr>
              <a:tr h="2819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pitchFamily="34" charset="0"/>
                        </a:rPr>
                        <a:t>на момент начала снижения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</a:tr>
              <a:tr h="2895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pitchFamily="34" charset="0"/>
                        </a:rPr>
                        <a:t>по завершении полета до ухода с борта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pitchFamily="34" charset="0"/>
                        </a:rPr>
                        <a:t>ВС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L="121920" marR="121920"/>
                </a:tc>
              </a:tr>
            </a:tbl>
          </a:graphicData>
        </a:graphic>
      </p:graphicFrame>
      <p:graphicFrame>
        <p:nvGraphicFramePr>
          <p:cNvPr id="49" name="Таблица 48"/>
          <p:cNvGraphicFramePr>
            <a:graphicFrameLocks noGrp="1"/>
          </p:cNvGraphicFramePr>
          <p:nvPr/>
        </p:nvGraphicFramePr>
        <p:xfrm>
          <a:off x="7143750" y="1428750"/>
          <a:ext cx="4191029" cy="337048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91029"/>
              </a:tblGrid>
              <a:tr h="4286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</a:tr>
              <a:tr h="4286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</a:tr>
              <a:tr h="4286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4286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4286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4286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</a:tr>
              <a:tr h="4286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</a:tr>
              <a:tr h="3700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</a:tr>
            </a:tbl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>
            <a:off x="8096250" y="1071563"/>
            <a:ext cx="381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9810750" y="1071563"/>
            <a:ext cx="381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17" name="TextBox 21"/>
          <p:cNvSpPr txBox="1">
            <a:spLocks noChangeArrowheads="1"/>
          </p:cNvSpPr>
          <p:nvPr/>
        </p:nvSpPr>
        <p:spPr bwMode="auto">
          <a:xfrm>
            <a:off x="7143750" y="1428750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7518" name="TextBox 22"/>
          <p:cNvSpPr txBox="1">
            <a:spLocks noChangeArrowheads="1"/>
          </p:cNvSpPr>
          <p:nvPr/>
        </p:nvSpPr>
        <p:spPr bwMode="auto">
          <a:xfrm>
            <a:off x="7143750" y="2286000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7519" name="TextBox 23"/>
          <p:cNvSpPr txBox="1">
            <a:spLocks noChangeArrowheads="1"/>
          </p:cNvSpPr>
          <p:nvPr/>
        </p:nvSpPr>
        <p:spPr bwMode="auto">
          <a:xfrm>
            <a:off x="7143750" y="2714625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7520" name="TextBox 28"/>
          <p:cNvSpPr txBox="1">
            <a:spLocks noChangeArrowheads="1"/>
          </p:cNvSpPr>
          <p:nvPr/>
        </p:nvSpPr>
        <p:spPr bwMode="auto">
          <a:xfrm>
            <a:off x="7143750" y="3143250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7521" name="TextBox 29"/>
          <p:cNvSpPr txBox="1">
            <a:spLocks noChangeArrowheads="1"/>
          </p:cNvSpPr>
          <p:nvPr/>
        </p:nvSpPr>
        <p:spPr bwMode="auto">
          <a:xfrm>
            <a:off x="7143750" y="3571875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7522" name="TextBox 30"/>
          <p:cNvSpPr txBox="1">
            <a:spLocks noChangeArrowheads="1"/>
          </p:cNvSpPr>
          <p:nvPr/>
        </p:nvSpPr>
        <p:spPr bwMode="auto">
          <a:xfrm>
            <a:off x="7143750" y="4000500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7523" name="TextBox 31"/>
          <p:cNvSpPr txBox="1">
            <a:spLocks noChangeArrowheads="1"/>
          </p:cNvSpPr>
          <p:nvPr/>
        </p:nvSpPr>
        <p:spPr bwMode="auto">
          <a:xfrm>
            <a:off x="7143750" y="4429125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7524" name="TextBox 34"/>
          <p:cNvSpPr txBox="1">
            <a:spLocks noChangeArrowheads="1"/>
          </p:cNvSpPr>
          <p:nvPr/>
        </p:nvSpPr>
        <p:spPr bwMode="auto">
          <a:xfrm>
            <a:off x="7143750" y="1857375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7525" name="TextBox 35"/>
          <p:cNvSpPr txBox="1">
            <a:spLocks noChangeArrowheads="1"/>
          </p:cNvSpPr>
          <p:nvPr/>
        </p:nvSpPr>
        <p:spPr bwMode="auto">
          <a:xfrm>
            <a:off x="7143750" y="2000250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7526" name="TextBox 36"/>
          <p:cNvSpPr txBox="1">
            <a:spLocks noChangeArrowheads="1"/>
          </p:cNvSpPr>
          <p:nvPr/>
        </p:nvSpPr>
        <p:spPr bwMode="auto">
          <a:xfrm>
            <a:off x="7143750" y="2428875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7527" name="TextBox 37"/>
          <p:cNvSpPr txBox="1">
            <a:spLocks noChangeArrowheads="1"/>
          </p:cNvSpPr>
          <p:nvPr/>
        </p:nvSpPr>
        <p:spPr bwMode="auto">
          <a:xfrm>
            <a:off x="7143750" y="2857500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7528" name="TextBox 38"/>
          <p:cNvSpPr txBox="1">
            <a:spLocks noChangeArrowheads="1"/>
          </p:cNvSpPr>
          <p:nvPr/>
        </p:nvSpPr>
        <p:spPr bwMode="auto">
          <a:xfrm>
            <a:off x="7143750" y="3286125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7529" name="TextBox 39"/>
          <p:cNvSpPr txBox="1">
            <a:spLocks noChangeArrowheads="1"/>
          </p:cNvSpPr>
          <p:nvPr/>
        </p:nvSpPr>
        <p:spPr bwMode="auto">
          <a:xfrm>
            <a:off x="7143750" y="3714750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7530" name="TextBox 40"/>
          <p:cNvSpPr txBox="1">
            <a:spLocks noChangeArrowheads="1"/>
          </p:cNvSpPr>
          <p:nvPr/>
        </p:nvSpPr>
        <p:spPr bwMode="auto">
          <a:xfrm>
            <a:off x="7143750" y="4143375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7531" name="TextBox 44"/>
          <p:cNvSpPr txBox="1">
            <a:spLocks noChangeArrowheads="1"/>
          </p:cNvSpPr>
          <p:nvPr/>
        </p:nvSpPr>
        <p:spPr bwMode="auto">
          <a:xfrm>
            <a:off x="7143750" y="4572000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7532" name="TextBox 45"/>
          <p:cNvSpPr txBox="1">
            <a:spLocks noChangeArrowheads="1"/>
          </p:cNvSpPr>
          <p:nvPr/>
        </p:nvSpPr>
        <p:spPr bwMode="auto">
          <a:xfrm>
            <a:off x="7143750" y="1571625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3"/>
          <p:cNvSpPr txBox="1">
            <a:spLocks noChangeArrowheads="1"/>
          </p:cNvSpPr>
          <p:nvPr/>
        </p:nvSpPr>
        <p:spPr bwMode="auto">
          <a:xfrm>
            <a:off x="571500" y="214313"/>
            <a:ext cx="3714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Calibri" pitchFamily="34" charset="0"/>
              </a:rPr>
              <a:t>Дневник сна</a:t>
            </a:r>
          </a:p>
        </p:txBody>
      </p:sp>
      <p:pic>
        <p:nvPicPr>
          <p:cNvPr id="18434" name="Picture 1" descr="C:\Documents and Settings\lysova\Рабочий стол\budilni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63250" y="571500"/>
            <a:ext cx="1047750" cy="98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762000" y="1643063"/>
            <a:ext cx="11049000" cy="158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62000" y="2357438"/>
          <a:ext cx="11049089" cy="342902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60373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6"/>
                <a:gridCol w="460381"/>
                <a:gridCol w="460379"/>
                <a:gridCol w="460379"/>
                <a:gridCol w="460379"/>
                <a:gridCol w="460379"/>
                <a:gridCol w="460379"/>
              </a:tblGrid>
              <a:tr h="48986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4898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</a:tr>
              <a:tr h="4898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4898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4898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4898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</a:tr>
              <a:tr h="48986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18638" name="TextBox 32"/>
          <p:cNvSpPr txBox="1">
            <a:spLocks noChangeArrowheads="1"/>
          </p:cNvSpPr>
          <p:nvPr/>
        </p:nvSpPr>
        <p:spPr bwMode="auto">
          <a:xfrm>
            <a:off x="0" y="2428875"/>
            <a:ext cx="952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libri" pitchFamily="34" charset="0"/>
              </a:rPr>
              <a:t>20.07</a:t>
            </a:r>
          </a:p>
        </p:txBody>
      </p:sp>
      <p:sp>
        <p:nvSpPr>
          <p:cNvPr id="18639" name="TextBox 33"/>
          <p:cNvSpPr txBox="1">
            <a:spLocks noChangeArrowheads="1"/>
          </p:cNvSpPr>
          <p:nvPr/>
        </p:nvSpPr>
        <p:spPr bwMode="auto">
          <a:xfrm>
            <a:off x="0" y="2928938"/>
            <a:ext cx="952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libri" pitchFamily="34" charset="0"/>
              </a:rPr>
              <a:t>21.07</a:t>
            </a:r>
          </a:p>
        </p:txBody>
      </p:sp>
      <p:sp>
        <p:nvSpPr>
          <p:cNvPr id="18640" name="TextBox 34"/>
          <p:cNvSpPr txBox="1">
            <a:spLocks noChangeArrowheads="1"/>
          </p:cNvSpPr>
          <p:nvPr/>
        </p:nvSpPr>
        <p:spPr bwMode="auto">
          <a:xfrm>
            <a:off x="0" y="3429000"/>
            <a:ext cx="952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libri" pitchFamily="34" charset="0"/>
              </a:rPr>
              <a:t>22.07</a:t>
            </a:r>
          </a:p>
        </p:txBody>
      </p:sp>
      <p:sp>
        <p:nvSpPr>
          <p:cNvPr id="18641" name="TextBox 35"/>
          <p:cNvSpPr txBox="1">
            <a:spLocks noChangeArrowheads="1"/>
          </p:cNvSpPr>
          <p:nvPr/>
        </p:nvSpPr>
        <p:spPr bwMode="auto">
          <a:xfrm>
            <a:off x="0" y="3929063"/>
            <a:ext cx="952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libri" pitchFamily="34" charset="0"/>
              </a:rPr>
              <a:t>23.07</a:t>
            </a:r>
          </a:p>
        </p:txBody>
      </p:sp>
      <p:sp>
        <p:nvSpPr>
          <p:cNvPr id="18642" name="TextBox 36"/>
          <p:cNvSpPr txBox="1">
            <a:spLocks noChangeArrowheads="1"/>
          </p:cNvSpPr>
          <p:nvPr/>
        </p:nvSpPr>
        <p:spPr bwMode="auto">
          <a:xfrm>
            <a:off x="0" y="4429125"/>
            <a:ext cx="952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libri" pitchFamily="34" charset="0"/>
              </a:rPr>
              <a:t>24.07</a:t>
            </a:r>
          </a:p>
        </p:txBody>
      </p:sp>
      <p:sp>
        <p:nvSpPr>
          <p:cNvPr id="18643" name="TextBox 37"/>
          <p:cNvSpPr txBox="1">
            <a:spLocks noChangeArrowheads="1"/>
          </p:cNvSpPr>
          <p:nvPr/>
        </p:nvSpPr>
        <p:spPr bwMode="auto">
          <a:xfrm>
            <a:off x="0" y="4929188"/>
            <a:ext cx="952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libri" pitchFamily="34" charset="0"/>
              </a:rPr>
              <a:t>25.07</a:t>
            </a:r>
          </a:p>
        </p:txBody>
      </p:sp>
      <p:sp>
        <p:nvSpPr>
          <p:cNvPr id="18644" name="TextBox 38"/>
          <p:cNvSpPr txBox="1">
            <a:spLocks noChangeArrowheads="1"/>
          </p:cNvSpPr>
          <p:nvPr/>
        </p:nvSpPr>
        <p:spPr bwMode="auto">
          <a:xfrm>
            <a:off x="0" y="5429250"/>
            <a:ext cx="952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libri" pitchFamily="34" charset="0"/>
              </a:rPr>
              <a:t>26.07</a:t>
            </a:r>
          </a:p>
        </p:txBody>
      </p:sp>
      <p:graphicFrame>
        <p:nvGraphicFramePr>
          <p:cNvPr id="54" name="Таблица 53"/>
          <p:cNvGraphicFramePr>
            <a:graphicFrameLocks noGrp="1"/>
          </p:cNvGraphicFramePr>
          <p:nvPr/>
        </p:nvGraphicFramePr>
        <p:xfrm>
          <a:off x="762000" y="2214563"/>
          <a:ext cx="11049096" cy="142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  <a:gridCol w="460379"/>
              </a:tblGrid>
              <a:tr h="142876">
                <a:tc>
                  <a:txBody>
                    <a:bodyPr/>
                    <a:lstStyle/>
                    <a:p>
                      <a:endParaRPr lang="ru-RU" sz="400" b="1" dirty="0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 dirty="0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 dirty="0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 dirty="0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 dirty="0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 dirty="0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/>
                    </a:p>
                  </a:txBody>
                  <a:tcPr marL="26733" marR="26733" marT="10025" marB="10025"/>
                </a:tc>
                <a:tc>
                  <a:txBody>
                    <a:bodyPr/>
                    <a:lstStyle/>
                    <a:p>
                      <a:endParaRPr lang="ru-RU" sz="400" b="1" dirty="0"/>
                    </a:p>
                  </a:txBody>
                  <a:tcPr marL="26733" marR="26733" marT="10025" marB="10025"/>
                </a:tc>
              </a:tr>
            </a:tbl>
          </a:graphicData>
        </a:graphic>
      </p:graphicFrame>
      <p:sp>
        <p:nvSpPr>
          <p:cNvPr id="18697" name="TextBox 57"/>
          <p:cNvSpPr txBox="1">
            <a:spLocks noChangeArrowheads="1"/>
          </p:cNvSpPr>
          <p:nvPr/>
        </p:nvSpPr>
        <p:spPr bwMode="auto">
          <a:xfrm>
            <a:off x="47625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00:00</a:t>
            </a:r>
          </a:p>
        </p:txBody>
      </p:sp>
      <p:sp>
        <p:nvSpPr>
          <p:cNvPr id="18698" name="TextBox 58"/>
          <p:cNvSpPr txBox="1">
            <a:spLocks noChangeArrowheads="1"/>
          </p:cNvSpPr>
          <p:nvPr/>
        </p:nvSpPr>
        <p:spPr bwMode="auto">
          <a:xfrm>
            <a:off x="133350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02:00</a:t>
            </a:r>
          </a:p>
        </p:txBody>
      </p:sp>
      <p:sp>
        <p:nvSpPr>
          <p:cNvPr id="18699" name="TextBox 59"/>
          <p:cNvSpPr txBox="1">
            <a:spLocks noChangeArrowheads="1"/>
          </p:cNvSpPr>
          <p:nvPr/>
        </p:nvSpPr>
        <p:spPr bwMode="auto">
          <a:xfrm>
            <a:off x="314325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06:00</a:t>
            </a:r>
          </a:p>
        </p:txBody>
      </p:sp>
      <p:sp>
        <p:nvSpPr>
          <p:cNvPr id="18700" name="TextBox 60"/>
          <p:cNvSpPr txBox="1">
            <a:spLocks noChangeArrowheads="1"/>
          </p:cNvSpPr>
          <p:nvPr/>
        </p:nvSpPr>
        <p:spPr bwMode="auto">
          <a:xfrm>
            <a:off x="228600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04:00</a:t>
            </a:r>
          </a:p>
        </p:txBody>
      </p:sp>
      <p:sp>
        <p:nvSpPr>
          <p:cNvPr id="18701" name="TextBox 61"/>
          <p:cNvSpPr txBox="1">
            <a:spLocks noChangeArrowheads="1"/>
          </p:cNvSpPr>
          <p:nvPr/>
        </p:nvSpPr>
        <p:spPr bwMode="auto">
          <a:xfrm>
            <a:off x="409575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08:00</a:t>
            </a:r>
          </a:p>
        </p:txBody>
      </p:sp>
      <p:sp>
        <p:nvSpPr>
          <p:cNvPr id="18702" name="TextBox 62"/>
          <p:cNvSpPr txBox="1">
            <a:spLocks noChangeArrowheads="1"/>
          </p:cNvSpPr>
          <p:nvPr/>
        </p:nvSpPr>
        <p:spPr bwMode="auto">
          <a:xfrm>
            <a:off x="495300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10:00</a:t>
            </a:r>
          </a:p>
        </p:txBody>
      </p:sp>
      <p:sp>
        <p:nvSpPr>
          <p:cNvPr id="18703" name="TextBox 63"/>
          <p:cNvSpPr txBox="1">
            <a:spLocks noChangeArrowheads="1"/>
          </p:cNvSpPr>
          <p:nvPr/>
        </p:nvSpPr>
        <p:spPr bwMode="auto">
          <a:xfrm>
            <a:off x="590550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12:00</a:t>
            </a:r>
          </a:p>
        </p:txBody>
      </p:sp>
      <p:sp>
        <p:nvSpPr>
          <p:cNvPr id="18704" name="TextBox 64"/>
          <p:cNvSpPr txBox="1">
            <a:spLocks noChangeArrowheads="1"/>
          </p:cNvSpPr>
          <p:nvPr/>
        </p:nvSpPr>
        <p:spPr bwMode="auto">
          <a:xfrm>
            <a:off x="771525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16:00</a:t>
            </a:r>
          </a:p>
        </p:txBody>
      </p:sp>
      <p:sp>
        <p:nvSpPr>
          <p:cNvPr id="18705" name="TextBox 65"/>
          <p:cNvSpPr txBox="1">
            <a:spLocks noChangeArrowheads="1"/>
          </p:cNvSpPr>
          <p:nvPr/>
        </p:nvSpPr>
        <p:spPr bwMode="auto">
          <a:xfrm>
            <a:off x="685800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14:00</a:t>
            </a:r>
          </a:p>
        </p:txBody>
      </p:sp>
      <p:sp>
        <p:nvSpPr>
          <p:cNvPr id="18706" name="TextBox 66"/>
          <p:cNvSpPr txBox="1">
            <a:spLocks noChangeArrowheads="1"/>
          </p:cNvSpPr>
          <p:nvPr/>
        </p:nvSpPr>
        <p:spPr bwMode="auto">
          <a:xfrm>
            <a:off x="866775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18:00</a:t>
            </a:r>
          </a:p>
        </p:txBody>
      </p:sp>
      <p:sp>
        <p:nvSpPr>
          <p:cNvPr id="18707" name="TextBox 67"/>
          <p:cNvSpPr txBox="1">
            <a:spLocks noChangeArrowheads="1"/>
          </p:cNvSpPr>
          <p:nvPr/>
        </p:nvSpPr>
        <p:spPr bwMode="auto">
          <a:xfrm>
            <a:off x="962025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20:00</a:t>
            </a:r>
          </a:p>
        </p:txBody>
      </p:sp>
      <p:sp>
        <p:nvSpPr>
          <p:cNvPr id="18708" name="TextBox 68"/>
          <p:cNvSpPr txBox="1">
            <a:spLocks noChangeArrowheads="1"/>
          </p:cNvSpPr>
          <p:nvPr/>
        </p:nvSpPr>
        <p:spPr bwMode="auto">
          <a:xfrm>
            <a:off x="1047750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22:00</a:t>
            </a:r>
          </a:p>
        </p:txBody>
      </p:sp>
      <p:sp>
        <p:nvSpPr>
          <p:cNvPr id="18709" name="TextBox 69"/>
          <p:cNvSpPr txBox="1">
            <a:spLocks noChangeArrowheads="1"/>
          </p:cNvSpPr>
          <p:nvPr/>
        </p:nvSpPr>
        <p:spPr bwMode="auto">
          <a:xfrm>
            <a:off x="11430000" y="1928813"/>
            <a:ext cx="762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b="1">
                <a:latin typeface="Calibri" pitchFamily="34" charset="0"/>
              </a:rPr>
              <a:t>24:00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76200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161925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257175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342900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>
            <a:off x="438150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533400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628650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714375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>
            <a:off x="809625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6" name="Прямоугольник 85"/>
          <p:cNvSpPr/>
          <p:nvPr/>
        </p:nvSpPr>
        <p:spPr>
          <a:xfrm>
            <a:off x="990600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>
            <a:off x="1085850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8" name="Прямоугольник 87"/>
          <p:cNvSpPr/>
          <p:nvPr/>
        </p:nvSpPr>
        <p:spPr>
          <a:xfrm>
            <a:off x="1171575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91" name="Прямая соединительная линия 90"/>
          <p:cNvCxnSpPr/>
          <p:nvPr/>
        </p:nvCxnSpPr>
        <p:spPr>
          <a:xfrm>
            <a:off x="762000" y="1000125"/>
            <a:ext cx="3619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762000" y="1285875"/>
            <a:ext cx="3619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24" name="TextBox 42"/>
          <p:cNvSpPr txBox="1">
            <a:spLocks noChangeArrowheads="1"/>
          </p:cNvSpPr>
          <p:nvPr/>
        </p:nvSpPr>
        <p:spPr bwMode="auto">
          <a:xfrm>
            <a:off x="666750" y="714375"/>
            <a:ext cx="10477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Calibri" pitchFamily="34" charset="0"/>
              </a:rPr>
              <a:t>Ф.И.О</a:t>
            </a:r>
          </a:p>
        </p:txBody>
      </p:sp>
      <p:sp>
        <p:nvSpPr>
          <p:cNvPr id="18725" name="TextBox 44"/>
          <p:cNvSpPr txBox="1">
            <a:spLocks noChangeArrowheads="1"/>
          </p:cNvSpPr>
          <p:nvPr/>
        </p:nvSpPr>
        <p:spPr bwMode="auto">
          <a:xfrm>
            <a:off x="666750" y="1000125"/>
            <a:ext cx="2286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Calibri" pitchFamily="34" charset="0"/>
              </a:rPr>
              <a:t>Должность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9048750" y="2214563"/>
            <a:ext cx="95250" cy="7143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500" y="428625"/>
            <a:ext cx="5524500" cy="29289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285750" y="2214563"/>
            <a:ext cx="5334000" cy="1000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6286500" y="428625"/>
            <a:ext cx="5524500" cy="29289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190500" y="3571875"/>
            <a:ext cx="5524500" cy="29289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6286500" y="3571875"/>
            <a:ext cx="5524500" cy="29289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85750" y="1071563"/>
            <a:ext cx="5334000" cy="1000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85750" y="5357813"/>
            <a:ext cx="5334000" cy="1000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285750" y="642938"/>
            <a:ext cx="1619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СОН №1</a:t>
            </a:r>
          </a:p>
        </p:txBody>
      </p:sp>
      <p:sp>
        <p:nvSpPr>
          <p:cNvPr id="19465" name="TextBox 16"/>
          <p:cNvSpPr txBox="1">
            <a:spLocks noChangeArrowheads="1"/>
          </p:cNvSpPr>
          <p:nvPr/>
        </p:nvSpPr>
        <p:spPr bwMode="auto">
          <a:xfrm>
            <a:off x="6286500" y="3786188"/>
            <a:ext cx="1619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СОН №4</a:t>
            </a:r>
          </a:p>
        </p:txBody>
      </p:sp>
      <p:sp>
        <p:nvSpPr>
          <p:cNvPr id="19466" name="TextBox 17"/>
          <p:cNvSpPr txBox="1">
            <a:spLocks noChangeArrowheads="1"/>
          </p:cNvSpPr>
          <p:nvPr/>
        </p:nvSpPr>
        <p:spPr bwMode="auto">
          <a:xfrm>
            <a:off x="285750" y="3786188"/>
            <a:ext cx="1619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СОН №3</a:t>
            </a:r>
          </a:p>
        </p:txBody>
      </p:sp>
      <p:sp>
        <p:nvSpPr>
          <p:cNvPr id="19467" name="TextBox 18"/>
          <p:cNvSpPr txBox="1">
            <a:spLocks noChangeArrowheads="1"/>
          </p:cNvSpPr>
          <p:nvPr/>
        </p:nvSpPr>
        <p:spPr bwMode="auto">
          <a:xfrm>
            <a:off x="6381750" y="642938"/>
            <a:ext cx="1619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СОН №2</a:t>
            </a:r>
          </a:p>
        </p:txBody>
      </p:sp>
      <p:sp>
        <p:nvSpPr>
          <p:cNvPr id="19468" name="TextBox 19"/>
          <p:cNvSpPr txBox="1">
            <a:spLocks noChangeArrowheads="1"/>
          </p:cNvSpPr>
          <p:nvPr/>
        </p:nvSpPr>
        <p:spPr bwMode="auto">
          <a:xfrm>
            <a:off x="1524000" y="428625"/>
            <a:ext cx="447675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libri" pitchFamily="34" charset="0"/>
              </a:rPr>
              <a:t>  В отеле</a:t>
            </a:r>
            <a:r>
              <a:rPr lang="ru-RU" sz="1400">
                <a:latin typeface="Calibri" pitchFamily="34" charset="0"/>
              </a:rPr>
              <a:t>:          </a:t>
            </a:r>
            <a:r>
              <a:rPr lang="ru-RU" sz="1400" b="1">
                <a:latin typeface="Calibri" pitchFamily="34" charset="0"/>
              </a:rPr>
              <a:t>В полете</a:t>
            </a:r>
            <a:r>
              <a:rPr lang="ru-RU" sz="1400">
                <a:latin typeface="Calibri" pitchFamily="34" charset="0"/>
              </a:rPr>
              <a:t>: спал. место</a:t>
            </a:r>
          </a:p>
          <a:p>
            <a:r>
              <a:rPr lang="ru-RU" sz="1400">
                <a:latin typeface="Calibri" pitchFamily="34" charset="0"/>
              </a:rPr>
              <a:t>                                                       кресло</a:t>
            </a:r>
          </a:p>
          <a:p>
            <a:r>
              <a:rPr lang="ru-RU" sz="1600">
                <a:latin typeface="Calibri" pitchFamily="34" charset="0"/>
              </a:rPr>
              <a:t>        </a:t>
            </a:r>
          </a:p>
          <a:p>
            <a:endParaRPr lang="ru-RU" sz="1600">
              <a:latin typeface="Calibri" pitchFamily="34" charset="0"/>
            </a:endParaRPr>
          </a:p>
          <a:p>
            <a:r>
              <a:rPr lang="ru-RU" sz="1600">
                <a:latin typeface="Calibri" pitchFamily="34" charset="0"/>
              </a:rPr>
              <a:t>        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667000" y="500063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334000" y="714375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71" name="TextBox 22"/>
          <p:cNvSpPr txBox="1">
            <a:spLocks noChangeArrowheads="1"/>
          </p:cNvSpPr>
          <p:nvPr/>
        </p:nvSpPr>
        <p:spPr bwMode="auto">
          <a:xfrm>
            <a:off x="285750" y="114300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   Начало</a:t>
            </a:r>
          </a:p>
        </p:txBody>
      </p:sp>
      <p:sp>
        <p:nvSpPr>
          <p:cNvPr id="19472" name="TextBox 23"/>
          <p:cNvSpPr txBox="1">
            <a:spLocks noChangeArrowheads="1"/>
          </p:cNvSpPr>
          <p:nvPr/>
        </p:nvSpPr>
        <p:spPr bwMode="auto">
          <a:xfrm>
            <a:off x="285750" y="228600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Окончание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81000" y="1571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666750" y="1571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143000" y="1571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428750" y="1571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81000" y="2714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66750" y="2714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428750" y="2714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143000" y="2714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81" name="TextBox 32"/>
          <p:cNvSpPr txBox="1">
            <a:spLocks noChangeArrowheads="1"/>
          </p:cNvSpPr>
          <p:nvPr/>
        </p:nvSpPr>
        <p:spPr bwMode="auto">
          <a:xfrm>
            <a:off x="857250" y="1500188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:</a:t>
            </a:r>
          </a:p>
        </p:txBody>
      </p:sp>
      <p:sp>
        <p:nvSpPr>
          <p:cNvPr id="19482" name="TextBox 33"/>
          <p:cNvSpPr txBox="1">
            <a:spLocks noChangeArrowheads="1"/>
          </p:cNvSpPr>
          <p:nvPr/>
        </p:nvSpPr>
        <p:spPr bwMode="auto">
          <a:xfrm>
            <a:off x="857250" y="2643188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:</a:t>
            </a:r>
          </a:p>
        </p:txBody>
      </p:sp>
      <p:sp>
        <p:nvSpPr>
          <p:cNvPr id="19483" name="TextBox 34"/>
          <p:cNvSpPr txBox="1">
            <a:spLocks noChangeArrowheads="1"/>
          </p:cNvSpPr>
          <p:nvPr/>
        </p:nvSpPr>
        <p:spPr bwMode="auto">
          <a:xfrm>
            <a:off x="2000250" y="1071563"/>
            <a:ext cx="11430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>
                <a:latin typeface="Calibri" pitchFamily="34" charset="0"/>
              </a:rPr>
              <a:t>Время засыпания                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3143250" y="1143000"/>
            <a:ext cx="285750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3429000" y="1143000"/>
            <a:ext cx="285750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86" name="TextBox 38"/>
          <p:cNvSpPr txBox="1">
            <a:spLocks noChangeArrowheads="1"/>
          </p:cNvSpPr>
          <p:nvPr/>
        </p:nvSpPr>
        <p:spPr bwMode="auto">
          <a:xfrm>
            <a:off x="3714750" y="1143000"/>
            <a:ext cx="9525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>
                <a:latin typeface="Calibri" pitchFamily="34" charset="0"/>
              </a:rPr>
              <a:t>минут</a:t>
            </a:r>
          </a:p>
        </p:txBody>
      </p:sp>
      <p:sp>
        <p:nvSpPr>
          <p:cNvPr id="19487" name="TextBox 39"/>
          <p:cNvSpPr txBox="1">
            <a:spLocks noChangeArrowheads="1"/>
          </p:cNvSpPr>
          <p:nvPr/>
        </p:nvSpPr>
        <p:spPr bwMode="auto">
          <a:xfrm>
            <a:off x="2000250" y="1500188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9488" name="TextBox 40"/>
          <p:cNvSpPr txBox="1">
            <a:spLocks noChangeArrowheads="1"/>
          </p:cNvSpPr>
          <p:nvPr/>
        </p:nvSpPr>
        <p:spPr bwMode="auto">
          <a:xfrm>
            <a:off x="2000250" y="1714500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9489" name="TextBox 41"/>
          <p:cNvSpPr txBox="1">
            <a:spLocks noChangeArrowheads="1"/>
          </p:cNvSpPr>
          <p:nvPr/>
        </p:nvSpPr>
        <p:spPr bwMode="auto">
          <a:xfrm>
            <a:off x="2095500" y="2357438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9490" name="TextBox 42"/>
          <p:cNvSpPr txBox="1">
            <a:spLocks noChangeArrowheads="1"/>
          </p:cNvSpPr>
          <p:nvPr/>
        </p:nvSpPr>
        <p:spPr bwMode="auto">
          <a:xfrm>
            <a:off x="2095500" y="2571750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9491" name="TextBox 35"/>
          <p:cNvSpPr txBox="1">
            <a:spLocks noChangeArrowheads="1"/>
          </p:cNvSpPr>
          <p:nvPr/>
        </p:nvSpPr>
        <p:spPr bwMode="auto">
          <a:xfrm>
            <a:off x="2095500" y="28575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Качество сна    </a:t>
            </a:r>
            <a:r>
              <a:rPr lang="ru-RU" sz="1200" b="1">
                <a:latin typeface="Calibri" pitchFamily="34" charset="0"/>
              </a:rPr>
              <a:t>1   2   3   4   5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285750" y="4214813"/>
            <a:ext cx="5334000" cy="1000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6381750" y="2214563"/>
            <a:ext cx="5334000" cy="1000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6381750" y="1071563"/>
            <a:ext cx="5334000" cy="1000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6381750" y="4214813"/>
            <a:ext cx="5334000" cy="1000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6381750" y="5357813"/>
            <a:ext cx="5334000" cy="1000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5334000" y="500063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98" name="TextBox 55"/>
          <p:cNvSpPr txBox="1">
            <a:spLocks noChangeArrowheads="1"/>
          </p:cNvSpPr>
          <p:nvPr/>
        </p:nvSpPr>
        <p:spPr bwMode="auto">
          <a:xfrm>
            <a:off x="1524000" y="3571875"/>
            <a:ext cx="447675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libri" pitchFamily="34" charset="0"/>
              </a:rPr>
              <a:t>  В отеле</a:t>
            </a:r>
            <a:r>
              <a:rPr lang="ru-RU" sz="1400">
                <a:latin typeface="Calibri" pitchFamily="34" charset="0"/>
              </a:rPr>
              <a:t>:          </a:t>
            </a:r>
            <a:r>
              <a:rPr lang="ru-RU" sz="1400" b="1">
                <a:latin typeface="Calibri" pitchFamily="34" charset="0"/>
              </a:rPr>
              <a:t>В полете</a:t>
            </a:r>
            <a:r>
              <a:rPr lang="ru-RU" sz="1400">
                <a:latin typeface="Calibri" pitchFamily="34" charset="0"/>
              </a:rPr>
              <a:t>: спал. место</a:t>
            </a:r>
          </a:p>
          <a:p>
            <a:r>
              <a:rPr lang="ru-RU" sz="1400">
                <a:latin typeface="Calibri" pitchFamily="34" charset="0"/>
              </a:rPr>
              <a:t>                                                       кресло</a:t>
            </a:r>
          </a:p>
          <a:p>
            <a:r>
              <a:rPr lang="ru-RU" sz="1600">
                <a:latin typeface="Calibri" pitchFamily="34" charset="0"/>
              </a:rPr>
              <a:t>        </a:t>
            </a:r>
          </a:p>
          <a:p>
            <a:endParaRPr lang="ru-RU" sz="1600">
              <a:latin typeface="Calibri" pitchFamily="34" charset="0"/>
            </a:endParaRPr>
          </a:p>
          <a:p>
            <a:r>
              <a:rPr lang="ru-RU" sz="1600">
                <a:latin typeface="Calibri" pitchFamily="34" charset="0"/>
              </a:rPr>
              <a:t>         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667000" y="3643313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5334000" y="3857625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5334000" y="3643313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02" name="TextBox 59"/>
          <p:cNvSpPr txBox="1">
            <a:spLocks noChangeArrowheads="1"/>
          </p:cNvSpPr>
          <p:nvPr/>
        </p:nvSpPr>
        <p:spPr bwMode="auto">
          <a:xfrm>
            <a:off x="2000250" y="4643438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9503" name="TextBox 60"/>
          <p:cNvSpPr txBox="1">
            <a:spLocks noChangeArrowheads="1"/>
          </p:cNvSpPr>
          <p:nvPr/>
        </p:nvSpPr>
        <p:spPr bwMode="auto">
          <a:xfrm>
            <a:off x="2000250" y="5500688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9504" name="TextBox 61"/>
          <p:cNvSpPr txBox="1">
            <a:spLocks noChangeArrowheads="1"/>
          </p:cNvSpPr>
          <p:nvPr/>
        </p:nvSpPr>
        <p:spPr bwMode="auto">
          <a:xfrm>
            <a:off x="2000250" y="4857750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9505" name="TextBox 62"/>
          <p:cNvSpPr txBox="1">
            <a:spLocks noChangeArrowheads="1"/>
          </p:cNvSpPr>
          <p:nvPr/>
        </p:nvSpPr>
        <p:spPr bwMode="auto">
          <a:xfrm>
            <a:off x="2000250" y="5715000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9506" name="TextBox 63"/>
          <p:cNvSpPr txBox="1">
            <a:spLocks noChangeArrowheads="1"/>
          </p:cNvSpPr>
          <p:nvPr/>
        </p:nvSpPr>
        <p:spPr bwMode="auto">
          <a:xfrm>
            <a:off x="2000250" y="600075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Качество сна    </a:t>
            </a:r>
            <a:r>
              <a:rPr lang="ru-RU" sz="1200" b="1">
                <a:latin typeface="Calibri" pitchFamily="34" charset="0"/>
              </a:rPr>
              <a:t>1   2   3   4   5</a:t>
            </a:r>
          </a:p>
        </p:txBody>
      </p:sp>
      <p:sp>
        <p:nvSpPr>
          <p:cNvPr id="19507" name="TextBox 64"/>
          <p:cNvSpPr txBox="1">
            <a:spLocks noChangeArrowheads="1"/>
          </p:cNvSpPr>
          <p:nvPr/>
        </p:nvSpPr>
        <p:spPr bwMode="auto">
          <a:xfrm>
            <a:off x="2000250" y="4214813"/>
            <a:ext cx="11430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>
                <a:latin typeface="Calibri" pitchFamily="34" charset="0"/>
              </a:rPr>
              <a:t>Время засыпания                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429000" y="4286250"/>
            <a:ext cx="285750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3143250" y="4286250"/>
            <a:ext cx="285750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10" name="TextBox 67"/>
          <p:cNvSpPr txBox="1">
            <a:spLocks noChangeArrowheads="1"/>
          </p:cNvSpPr>
          <p:nvPr/>
        </p:nvSpPr>
        <p:spPr bwMode="auto">
          <a:xfrm>
            <a:off x="3714750" y="4286250"/>
            <a:ext cx="9525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>
                <a:latin typeface="Calibri" pitchFamily="34" charset="0"/>
              </a:rPr>
              <a:t>минут</a:t>
            </a:r>
          </a:p>
        </p:txBody>
      </p:sp>
      <p:sp>
        <p:nvSpPr>
          <p:cNvPr id="19511" name="TextBox 68"/>
          <p:cNvSpPr txBox="1">
            <a:spLocks noChangeArrowheads="1"/>
          </p:cNvSpPr>
          <p:nvPr/>
        </p:nvSpPr>
        <p:spPr bwMode="auto">
          <a:xfrm>
            <a:off x="285750" y="428625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   Начало</a:t>
            </a:r>
          </a:p>
        </p:txBody>
      </p:sp>
      <p:sp>
        <p:nvSpPr>
          <p:cNvPr id="19512" name="TextBox 69"/>
          <p:cNvSpPr txBox="1">
            <a:spLocks noChangeArrowheads="1"/>
          </p:cNvSpPr>
          <p:nvPr/>
        </p:nvSpPr>
        <p:spPr bwMode="auto">
          <a:xfrm>
            <a:off x="6381750" y="428625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   Начало</a:t>
            </a:r>
          </a:p>
        </p:txBody>
      </p:sp>
      <p:sp>
        <p:nvSpPr>
          <p:cNvPr id="19513" name="TextBox 70"/>
          <p:cNvSpPr txBox="1">
            <a:spLocks noChangeArrowheads="1"/>
          </p:cNvSpPr>
          <p:nvPr/>
        </p:nvSpPr>
        <p:spPr bwMode="auto">
          <a:xfrm>
            <a:off x="6286500" y="114300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   Начало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1428750" y="4714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1143000" y="4714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666750" y="4714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381000" y="4714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18" name="TextBox 75"/>
          <p:cNvSpPr txBox="1">
            <a:spLocks noChangeArrowheads="1"/>
          </p:cNvSpPr>
          <p:nvPr/>
        </p:nvSpPr>
        <p:spPr bwMode="auto">
          <a:xfrm>
            <a:off x="857250" y="4643438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: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81000" y="5857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666750" y="5857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1428750" y="5857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>
            <a:off x="1143000" y="5857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23" name="TextBox 80"/>
          <p:cNvSpPr txBox="1">
            <a:spLocks noChangeArrowheads="1"/>
          </p:cNvSpPr>
          <p:nvPr/>
        </p:nvSpPr>
        <p:spPr bwMode="auto">
          <a:xfrm>
            <a:off x="857250" y="5786438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:</a:t>
            </a:r>
          </a:p>
        </p:txBody>
      </p:sp>
      <p:sp>
        <p:nvSpPr>
          <p:cNvPr id="19524" name="TextBox 81"/>
          <p:cNvSpPr txBox="1">
            <a:spLocks noChangeArrowheads="1"/>
          </p:cNvSpPr>
          <p:nvPr/>
        </p:nvSpPr>
        <p:spPr bwMode="auto">
          <a:xfrm>
            <a:off x="285750" y="542925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Окончание</a:t>
            </a:r>
          </a:p>
        </p:txBody>
      </p:sp>
      <p:sp>
        <p:nvSpPr>
          <p:cNvPr id="19525" name="TextBox 83"/>
          <p:cNvSpPr txBox="1">
            <a:spLocks noChangeArrowheads="1"/>
          </p:cNvSpPr>
          <p:nvPr/>
        </p:nvSpPr>
        <p:spPr bwMode="auto">
          <a:xfrm>
            <a:off x="7715250" y="428625"/>
            <a:ext cx="447675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libri" pitchFamily="34" charset="0"/>
              </a:rPr>
              <a:t>  В отеле</a:t>
            </a:r>
            <a:r>
              <a:rPr lang="ru-RU" sz="1400">
                <a:latin typeface="Calibri" pitchFamily="34" charset="0"/>
              </a:rPr>
              <a:t>:          </a:t>
            </a:r>
            <a:r>
              <a:rPr lang="ru-RU" sz="1400" b="1">
                <a:latin typeface="Calibri" pitchFamily="34" charset="0"/>
              </a:rPr>
              <a:t>В полете</a:t>
            </a:r>
            <a:r>
              <a:rPr lang="ru-RU" sz="1400">
                <a:latin typeface="Calibri" pitchFamily="34" charset="0"/>
              </a:rPr>
              <a:t>: спал. место</a:t>
            </a:r>
          </a:p>
          <a:p>
            <a:r>
              <a:rPr lang="ru-RU" sz="1400">
                <a:latin typeface="Calibri" pitchFamily="34" charset="0"/>
              </a:rPr>
              <a:t>                                                       кресло</a:t>
            </a:r>
          </a:p>
          <a:p>
            <a:r>
              <a:rPr lang="ru-RU" sz="1600">
                <a:latin typeface="Calibri" pitchFamily="34" charset="0"/>
              </a:rPr>
              <a:t>        </a:t>
            </a:r>
          </a:p>
          <a:p>
            <a:endParaRPr lang="ru-RU" sz="1600">
              <a:latin typeface="Calibri" pitchFamily="34" charset="0"/>
            </a:endParaRPr>
          </a:p>
          <a:p>
            <a:r>
              <a:rPr lang="ru-RU" sz="1600">
                <a:latin typeface="Calibri" pitchFamily="34" charset="0"/>
              </a:rPr>
              <a:t>         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8858250" y="500063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6" name="Прямоугольник 85"/>
          <p:cNvSpPr/>
          <p:nvPr/>
        </p:nvSpPr>
        <p:spPr>
          <a:xfrm>
            <a:off x="11525250" y="500063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>
            <a:off x="11525250" y="714375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29" name="TextBox 87"/>
          <p:cNvSpPr txBox="1">
            <a:spLocks noChangeArrowheads="1"/>
          </p:cNvSpPr>
          <p:nvPr/>
        </p:nvSpPr>
        <p:spPr bwMode="auto">
          <a:xfrm>
            <a:off x="6381750" y="542925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Окончание</a:t>
            </a:r>
          </a:p>
        </p:txBody>
      </p:sp>
      <p:sp>
        <p:nvSpPr>
          <p:cNvPr id="19530" name="TextBox 88"/>
          <p:cNvSpPr txBox="1">
            <a:spLocks noChangeArrowheads="1"/>
          </p:cNvSpPr>
          <p:nvPr/>
        </p:nvSpPr>
        <p:spPr bwMode="auto">
          <a:xfrm>
            <a:off x="6381750" y="228600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Окончание</a:t>
            </a:r>
          </a:p>
        </p:txBody>
      </p:sp>
      <p:sp>
        <p:nvSpPr>
          <p:cNvPr id="19531" name="TextBox 89"/>
          <p:cNvSpPr txBox="1">
            <a:spLocks noChangeArrowheads="1"/>
          </p:cNvSpPr>
          <p:nvPr/>
        </p:nvSpPr>
        <p:spPr bwMode="auto">
          <a:xfrm>
            <a:off x="8096250" y="4214813"/>
            <a:ext cx="11430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>
                <a:latin typeface="Calibri" pitchFamily="34" charset="0"/>
              </a:rPr>
              <a:t>Время засыпания                </a:t>
            </a:r>
          </a:p>
        </p:txBody>
      </p:sp>
      <p:sp>
        <p:nvSpPr>
          <p:cNvPr id="19532" name="TextBox 90"/>
          <p:cNvSpPr txBox="1">
            <a:spLocks noChangeArrowheads="1"/>
          </p:cNvSpPr>
          <p:nvPr/>
        </p:nvSpPr>
        <p:spPr bwMode="auto">
          <a:xfrm>
            <a:off x="8001000" y="1071563"/>
            <a:ext cx="11430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100">
                <a:latin typeface="Calibri" pitchFamily="34" charset="0"/>
              </a:rPr>
              <a:t>Время засыпания                </a:t>
            </a:r>
          </a:p>
        </p:txBody>
      </p:sp>
      <p:sp>
        <p:nvSpPr>
          <p:cNvPr id="92" name="Прямоугольник 91"/>
          <p:cNvSpPr/>
          <p:nvPr/>
        </p:nvSpPr>
        <p:spPr>
          <a:xfrm>
            <a:off x="9144000" y="1143000"/>
            <a:ext cx="285750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3" name="Прямоугольник 92"/>
          <p:cNvSpPr/>
          <p:nvPr/>
        </p:nvSpPr>
        <p:spPr>
          <a:xfrm>
            <a:off x="9239250" y="4286250"/>
            <a:ext cx="285750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>
            <a:off x="9429750" y="1143000"/>
            <a:ext cx="285750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5" name="Прямоугольник 94"/>
          <p:cNvSpPr/>
          <p:nvPr/>
        </p:nvSpPr>
        <p:spPr>
          <a:xfrm>
            <a:off x="9620250" y="4286250"/>
            <a:ext cx="285750" cy="2857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37" name="TextBox 95"/>
          <p:cNvSpPr txBox="1">
            <a:spLocks noChangeArrowheads="1"/>
          </p:cNvSpPr>
          <p:nvPr/>
        </p:nvSpPr>
        <p:spPr bwMode="auto">
          <a:xfrm>
            <a:off x="9906000" y="4286250"/>
            <a:ext cx="9525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>
                <a:latin typeface="Calibri" pitchFamily="34" charset="0"/>
              </a:rPr>
              <a:t>минут</a:t>
            </a:r>
          </a:p>
        </p:txBody>
      </p:sp>
      <p:sp>
        <p:nvSpPr>
          <p:cNvPr id="19538" name="TextBox 96"/>
          <p:cNvSpPr txBox="1">
            <a:spLocks noChangeArrowheads="1"/>
          </p:cNvSpPr>
          <p:nvPr/>
        </p:nvSpPr>
        <p:spPr bwMode="auto">
          <a:xfrm>
            <a:off x="9715500" y="1143000"/>
            <a:ext cx="9525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>
                <a:latin typeface="Calibri" pitchFamily="34" charset="0"/>
              </a:rPr>
              <a:t>минут</a:t>
            </a:r>
          </a:p>
        </p:txBody>
      </p:sp>
      <p:sp>
        <p:nvSpPr>
          <p:cNvPr id="19539" name="TextBox 97"/>
          <p:cNvSpPr txBox="1">
            <a:spLocks noChangeArrowheads="1"/>
          </p:cNvSpPr>
          <p:nvPr/>
        </p:nvSpPr>
        <p:spPr bwMode="auto">
          <a:xfrm>
            <a:off x="8096250" y="4643438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9540" name="TextBox 98"/>
          <p:cNvSpPr txBox="1">
            <a:spLocks noChangeArrowheads="1"/>
          </p:cNvSpPr>
          <p:nvPr/>
        </p:nvSpPr>
        <p:spPr bwMode="auto">
          <a:xfrm>
            <a:off x="8001000" y="1500188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9541" name="TextBox 99"/>
          <p:cNvSpPr txBox="1">
            <a:spLocks noChangeArrowheads="1"/>
          </p:cNvSpPr>
          <p:nvPr/>
        </p:nvSpPr>
        <p:spPr bwMode="auto">
          <a:xfrm>
            <a:off x="8096250" y="4857750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9542" name="TextBox 100"/>
          <p:cNvSpPr txBox="1">
            <a:spLocks noChangeArrowheads="1"/>
          </p:cNvSpPr>
          <p:nvPr/>
        </p:nvSpPr>
        <p:spPr bwMode="auto">
          <a:xfrm>
            <a:off x="8001000" y="1714500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9543" name="TextBox 101"/>
          <p:cNvSpPr txBox="1">
            <a:spLocks noChangeArrowheads="1"/>
          </p:cNvSpPr>
          <p:nvPr/>
        </p:nvSpPr>
        <p:spPr bwMode="auto">
          <a:xfrm>
            <a:off x="8096250" y="5500688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9544" name="TextBox 102"/>
          <p:cNvSpPr txBox="1">
            <a:spLocks noChangeArrowheads="1"/>
          </p:cNvSpPr>
          <p:nvPr/>
        </p:nvSpPr>
        <p:spPr bwMode="auto">
          <a:xfrm>
            <a:off x="8191500" y="2357438"/>
            <a:ext cx="3619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Шкала№1     </a:t>
            </a:r>
            <a:r>
              <a:rPr lang="ru-RU" sz="1200" b="1">
                <a:latin typeface="Calibri" pitchFamily="34" charset="0"/>
              </a:rPr>
              <a:t>1   2   3   4   5   6   7   8    9    </a:t>
            </a:r>
          </a:p>
        </p:txBody>
      </p:sp>
      <p:sp>
        <p:nvSpPr>
          <p:cNvPr id="19545" name="TextBox 103"/>
          <p:cNvSpPr txBox="1">
            <a:spLocks noChangeArrowheads="1"/>
          </p:cNvSpPr>
          <p:nvPr/>
        </p:nvSpPr>
        <p:spPr bwMode="auto">
          <a:xfrm>
            <a:off x="8096250" y="5715000"/>
            <a:ext cx="3905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9546" name="TextBox 104"/>
          <p:cNvSpPr txBox="1">
            <a:spLocks noChangeArrowheads="1"/>
          </p:cNvSpPr>
          <p:nvPr/>
        </p:nvSpPr>
        <p:spPr bwMode="auto">
          <a:xfrm>
            <a:off x="8191500" y="2571750"/>
            <a:ext cx="3714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Шкала№2     </a:t>
            </a:r>
            <a:r>
              <a:rPr lang="ru-RU" sz="1200" b="1">
                <a:latin typeface="Calibri" pitchFamily="34" charset="0"/>
              </a:rPr>
              <a:t>1   2   3   4   5   6   7</a:t>
            </a:r>
          </a:p>
          <a:p>
            <a:endParaRPr lang="ru-RU" sz="1200">
              <a:latin typeface="Calibri" pitchFamily="34" charset="0"/>
            </a:endParaRPr>
          </a:p>
        </p:txBody>
      </p:sp>
      <p:sp>
        <p:nvSpPr>
          <p:cNvPr id="19547" name="TextBox 105"/>
          <p:cNvSpPr txBox="1">
            <a:spLocks noChangeArrowheads="1"/>
          </p:cNvSpPr>
          <p:nvPr/>
        </p:nvSpPr>
        <p:spPr bwMode="auto">
          <a:xfrm>
            <a:off x="8096250" y="600075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Качество сна    </a:t>
            </a:r>
            <a:r>
              <a:rPr lang="ru-RU" sz="1200" b="1">
                <a:latin typeface="Calibri" pitchFamily="34" charset="0"/>
              </a:rPr>
              <a:t>1   2   3   4   5</a:t>
            </a:r>
          </a:p>
        </p:txBody>
      </p:sp>
      <p:sp>
        <p:nvSpPr>
          <p:cNvPr id="19548" name="TextBox 106"/>
          <p:cNvSpPr txBox="1">
            <a:spLocks noChangeArrowheads="1"/>
          </p:cNvSpPr>
          <p:nvPr/>
        </p:nvSpPr>
        <p:spPr bwMode="auto">
          <a:xfrm>
            <a:off x="8191500" y="28575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Качество сна    </a:t>
            </a:r>
            <a:r>
              <a:rPr lang="ru-RU" sz="1200" b="1">
                <a:latin typeface="Calibri" pitchFamily="34" charset="0"/>
              </a:rPr>
              <a:t>1   2   3   4   5</a:t>
            </a:r>
          </a:p>
        </p:txBody>
      </p:sp>
      <p:sp>
        <p:nvSpPr>
          <p:cNvPr id="19549" name="TextBox 107"/>
          <p:cNvSpPr txBox="1">
            <a:spLocks noChangeArrowheads="1"/>
          </p:cNvSpPr>
          <p:nvPr/>
        </p:nvSpPr>
        <p:spPr bwMode="auto">
          <a:xfrm>
            <a:off x="7524750" y="3571875"/>
            <a:ext cx="447675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alibri" pitchFamily="34" charset="0"/>
              </a:rPr>
              <a:t>   В отеле</a:t>
            </a:r>
            <a:r>
              <a:rPr lang="ru-RU" sz="1400">
                <a:latin typeface="Calibri" pitchFamily="34" charset="0"/>
              </a:rPr>
              <a:t>:          </a:t>
            </a:r>
            <a:r>
              <a:rPr lang="ru-RU" sz="1400" b="1">
                <a:latin typeface="Calibri" pitchFamily="34" charset="0"/>
              </a:rPr>
              <a:t>В полете</a:t>
            </a:r>
            <a:r>
              <a:rPr lang="ru-RU" sz="1400">
                <a:latin typeface="Calibri" pitchFamily="34" charset="0"/>
              </a:rPr>
              <a:t>: спал. место</a:t>
            </a:r>
          </a:p>
          <a:p>
            <a:r>
              <a:rPr lang="ru-RU" sz="1400">
                <a:latin typeface="Calibri" pitchFamily="34" charset="0"/>
              </a:rPr>
              <a:t>                                                         кресло</a:t>
            </a:r>
          </a:p>
          <a:p>
            <a:r>
              <a:rPr lang="ru-RU" sz="1600">
                <a:latin typeface="Calibri" pitchFamily="34" charset="0"/>
              </a:rPr>
              <a:t>        </a:t>
            </a:r>
          </a:p>
          <a:p>
            <a:endParaRPr lang="ru-RU" sz="1600">
              <a:latin typeface="Calibri" pitchFamily="34" charset="0"/>
            </a:endParaRPr>
          </a:p>
          <a:p>
            <a:r>
              <a:rPr lang="ru-RU" sz="1600">
                <a:latin typeface="Calibri" pitchFamily="34" charset="0"/>
              </a:rPr>
              <a:t>         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11430000" y="3857625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>
            <a:off x="8763000" y="3643313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1" name="Прямоугольник 110"/>
          <p:cNvSpPr/>
          <p:nvPr/>
        </p:nvSpPr>
        <p:spPr>
          <a:xfrm>
            <a:off x="11430000" y="3643313"/>
            <a:ext cx="190500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" name="Прямоугольник 111"/>
          <p:cNvSpPr/>
          <p:nvPr/>
        </p:nvSpPr>
        <p:spPr>
          <a:xfrm>
            <a:off x="6477000" y="1571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3" name="Прямоугольник 112"/>
          <p:cNvSpPr/>
          <p:nvPr/>
        </p:nvSpPr>
        <p:spPr>
          <a:xfrm>
            <a:off x="6762750" y="1571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4" name="Прямоугольник 113"/>
          <p:cNvSpPr/>
          <p:nvPr/>
        </p:nvSpPr>
        <p:spPr>
          <a:xfrm>
            <a:off x="7239000" y="1571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5" name="Прямоугольник 114"/>
          <p:cNvSpPr/>
          <p:nvPr/>
        </p:nvSpPr>
        <p:spPr>
          <a:xfrm>
            <a:off x="7524750" y="1571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57" name="TextBox 115"/>
          <p:cNvSpPr txBox="1">
            <a:spLocks noChangeArrowheads="1"/>
          </p:cNvSpPr>
          <p:nvPr/>
        </p:nvSpPr>
        <p:spPr bwMode="auto">
          <a:xfrm>
            <a:off x="6953250" y="1500188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:</a:t>
            </a:r>
          </a:p>
        </p:txBody>
      </p:sp>
      <p:sp>
        <p:nvSpPr>
          <p:cNvPr id="117" name="Прямоугольник 116"/>
          <p:cNvSpPr/>
          <p:nvPr/>
        </p:nvSpPr>
        <p:spPr>
          <a:xfrm>
            <a:off x="7524750" y="2714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8" name="Прямоугольник 117"/>
          <p:cNvSpPr/>
          <p:nvPr/>
        </p:nvSpPr>
        <p:spPr>
          <a:xfrm>
            <a:off x="7239000" y="2714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9" name="Прямоугольник 118"/>
          <p:cNvSpPr/>
          <p:nvPr/>
        </p:nvSpPr>
        <p:spPr>
          <a:xfrm>
            <a:off x="6762750" y="2714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0" name="Прямоугольник 119"/>
          <p:cNvSpPr/>
          <p:nvPr/>
        </p:nvSpPr>
        <p:spPr>
          <a:xfrm>
            <a:off x="6477000" y="271462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62" name="TextBox 120"/>
          <p:cNvSpPr txBox="1">
            <a:spLocks noChangeArrowheads="1"/>
          </p:cNvSpPr>
          <p:nvPr/>
        </p:nvSpPr>
        <p:spPr bwMode="auto">
          <a:xfrm>
            <a:off x="6953250" y="2643188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: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7524750" y="4714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3" name="Прямоугольник 122"/>
          <p:cNvSpPr/>
          <p:nvPr/>
        </p:nvSpPr>
        <p:spPr>
          <a:xfrm>
            <a:off x="7239000" y="4714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4" name="Прямоугольник 123"/>
          <p:cNvSpPr/>
          <p:nvPr/>
        </p:nvSpPr>
        <p:spPr>
          <a:xfrm>
            <a:off x="6762750" y="4714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5" name="Прямоугольник 124"/>
          <p:cNvSpPr/>
          <p:nvPr/>
        </p:nvSpPr>
        <p:spPr>
          <a:xfrm>
            <a:off x="6477000" y="4714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6" name="Прямоугольник 125"/>
          <p:cNvSpPr/>
          <p:nvPr/>
        </p:nvSpPr>
        <p:spPr>
          <a:xfrm>
            <a:off x="7524750" y="5857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7" name="Прямоугольник 126"/>
          <p:cNvSpPr/>
          <p:nvPr/>
        </p:nvSpPr>
        <p:spPr>
          <a:xfrm>
            <a:off x="7239000" y="5857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8" name="Прямоугольник 127"/>
          <p:cNvSpPr/>
          <p:nvPr/>
        </p:nvSpPr>
        <p:spPr>
          <a:xfrm>
            <a:off x="6762750" y="5857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9" name="Прямоугольник 128"/>
          <p:cNvSpPr/>
          <p:nvPr/>
        </p:nvSpPr>
        <p:spPr>
          <a:xfrm>
            <a:off x="6477000" y="5857875"/>
            <a:ext cx="285750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71" name="TextBox 129"/>
          <p:cNvSpPr txBox="1">
            <a:spLocks noChangeArrowheads="1"/>
          </p:cNvSpPr>
          <p:nvPr/>
        </p:nvSpPr>
        <p:spPr bwMode="auto">
          <a:xfrm>
            <a:off x="6953250" y="5786438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:</a:t>
            </a:r>
          </a:p>
        </p:txBody>
      </p:sp>
      <p:sp>
        <p:nvSpPr>
          <p:cNvPr id="19572" name="TextBox 130"/>
          <p:cNvSpPr txBox="1">
            <a:spLocks noChangeArrowheads="1"/>
          </p:cNvSpPr>
          <p:nvPr/>
        </p:nvSpPr>
        <p:spPr bwMode="auto">
          <a:xfrm>
            <a:off x="6953250" y="4643438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088" y="228600"/>
            <a:ext cx="11807825" cy="6080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Индивидуальный протокол исследования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407368" y="1196752"/>
          <a:ext cx="6768752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263352" y="3068960"/>
          <a:ext cx="6696744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263352" y="4797152"/>
          <a:ext cx="6768751" cy="1584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7967663" y="1557338"/>
            <a:ext cx="3324225" cy="2151062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Фикс.1 - перед полетом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Фикс.2 - на момент завершения набора высоты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Фикс.3 - на момент начала снижения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Фикс.4 - по завершении полета до ухода с борта ВС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</a:rPr>
              <a:t>Фикс.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/>
              <a:t>- перед отдыхом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B050"/>
                </a:solidFill>
              </a:rPr>
              <a:t>Фикс.</a:t>
            </a:r>
            <a:r>
              <a:rPr lang="ru-RU" dirty="0"/>
              <a:t> - после отдыха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70C0"/>
                </a:solidFill>
              </a:rPr>
              <a:t>Фикс.</a:t>
            </a:r>
            <a:r>
              <a:rPr lang="ru-RU" dirty="0"/>
              <a:t> - в </a:t>
            </a:r>
            <a:r>
              <a:rPr lang="ru-RU" dirty="0" err="1"/>
              <a:t>Мазари-Шариф</a:t>
            </a:r>
            <a:endParaRPr lang="ru-RU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TextBox 14"/>
          <p:cNvSpPr txBox="1"/>
          <p:nvPr/>
        </p:nvSpPr>
        <p:spPr>
          <a:xfrm>
            <a:off x="695325" y="1412875"/>
            <a:ext cx="936625" cy="27305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WRO-ZAZ</a:t>
            </a:r>
            <a:endParaRPr lang="ru-RU" dirty="0"/>
          </a:p>
        </p:txBody>
      </p:sp>
      <p:sp>
        <p:nvSpPr>
          <p:cNvPr id="11" name="TextBox 22"/>
          <p:cNvSpPr txBox="1"/>
          <p:nvPr/>
        </p:nvSpPr>
        <p:spPr>
          <a:xfrm>
            <a:off x="1774825" y="1412875"/>
            <a:ext cx="1081088" cy="27305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/>
              <a:t>ZAZ-BGF-DLA</a:t>
            </a:r>
            <a:endParaRPr lang="ru-RU"/>
          </a:p>
        </p:txBody>
      </p:sp>
      <p:sp>
        <p:nvSpPr>
          <p:cNvPr id="12" name="TextBox 17"/>
          <p:cNvSpPr txBox="1"/>
          <p:nvPr/>
        </p:nvSpPr>
        <p:spPr>
          <a:xfrm>
            <a:off x="3000375" y="1412875"/>
            <a:ext cx="792163" cy="27305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DLA-LEJ</a:t>
            </a:r>
            <a:endParaRPr lang="ru-RU" dirty="0"/>
          </a:p>
        </p:txBody>
      </p:sp>
      <p:sp>
        <p:nvSpPr>
          <p:cNvPr id="13" name="TextBox 18"/>
          <p:cNvSpPr txBox="1"/>
          <p:nvPr/>
        </p:nvSpPr>
        <p:spPr>
          <a:xfrm>
            <a:off x="3935413" y="1412875"/>
            <a:ext cx="865187" cy="27305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LEJ-GYD</a:t>
            </a:r>
            <a:endParaRPr lang="ru-RU" dirty="0"/>
          </a:p>
        </p:txBody>
      </p:sp>
      <p:sp>
        <p:nvSpPr>
          <p:cNvPr id="15" name="TextBox 32"/>
          <p:cNvSpPr txBox="1"/>
          <p:nvPr/>
        </p:nvSpPr>
        <p:spPr>
          <a:xfrm>
            <a:off x="4943475" y="1412875"/>
            <a:ext cx="1152525" cy="27305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GYD-MZR-MRV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1664</Words>
  <Application>Microsoft Office PowerPoint</Application>
  <PresentationFormat>Произвольный</PresentationFormat>
  <Paragraphs>330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Начальная</vt:lpstr>
      <vt:lpstr>Слайд 1</vt:lpstr>
      <vt:lpstr>  </vt:lpstr>
      <vt:lpstr>  </vt:lpstr>
      <vt:lpstr>  </vt:lpstr>
      <vt:lpstr>Слайд 5</vt:lpstr>
      <vt:lpstr>Слайд 6</vt:lpstr>
      <vt:lpstr>Слайд 7</vt:lpstr>
      <vt:lpstr>Слайд 8</vt:lpstr>
      <vt:lpstr>Индивидуальный протокол исследования</vt:lpstr>
      <vt:lpstr>Результаты:</vt:lpstr>
      <vt:lpstr>Результаты:</vt:lpstr>
      <vt:lpstr>Результаты:</vt:lpstr>
      <vt:lpstr>Результаты:</vt:lpstr>
      <vt:lpstr>Результаты:</vt:lpstr>
      <vt:lpstr>Чего то не хватает….</vt:lpstr>
      <vt:lpstr>Медицина – это фундамент или один из блоков построения FRMS?  </vt:lpstr>
      <vt:lpstr>Структура СУРУ(FRMS)</vt:lpstr>
      <vt:lpstr>Структура СУРУ(FRMS)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Фин.вложения, оптимизация, трудовое долголетие</dc:title>
  <dc:creator/>
  <dc:description>Непрерывный процесс продления трудового долголетия ключевому персоналу</dc:description>
  <cp:lastModifiedBy/>
  <cp:revision>3</cp:revision>
  <dcterms:created xsi:type="dcterms:W3CDTF">2012-12-20T05:08:56Z</dcterms:created>
  <dcterms:modified xsi:type="dcterms:W3CDTF">2015-06-25T08:45:18Z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TC034313749991</vt:lpwstr>
  </property>
  <property fmtid="{D5CDD505-2E9C-101B-9397-08002B2CF9AE}" pid="3" name="Presentation">
    <vt:lpwstr>Фин.вложения, оптимизация, трудовое долголетие</vt:lpwstr>
  </property>
  <property fmtid="{D5CDD505-2E9C-101B-9397-08002B2CF9AE}" pid="4" name="SlideDescription">
    <vt:lpwstr>Непрерывный процесс продления трудового долголетия ключевому персоналу</vt:lpwstr>
  </property>
</Properties>
</file>